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4596-A3DD-4A73-9793-E085C001D25C}" type="datetimeFigureOut">
              <a:rPr lang="zh-TW" altLang="en-US" smtClean="0"/>
              <a:pPr/>
              <a:t>2011/5/4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2DC-5050-411E-B7BA-929BAA5EBD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5780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4596-A3DD-4A73-9793-E085C001D25C}" type="datetimeFigureOut">
              <a:rPr lang="zh-TW" altLang="en-US" smtClean="0"/>
              <a:pPr/>
              <a:t>2011/5/4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2DC-5050-411E-B7BA-929BAA5EBD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2676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4596-A3DD-4A73-9793-E085C001D25C}" type="datetimeFigureOut">
              <a:rPr lang="zh-TW" altLang="en-US" smtClean="0"/>
              <a:pPr/>
              <a:t>2011/5/4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2DC-5050-411E-B7BA-929BAA5EBD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9552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4596-A3DD-4A73-9793-E085C001D25C}" type="datetimeFigureOut">
              <a:rPr lang="zh-TW" altLang="en-US" smtClean="0"/>
              <a:pPr/>
              <a:t>2011/5/4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2DC-5050-411E-B7BA-929BAA5EBD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9378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4596-A3DD-4A73-9793-E085C001D25C}" type="datetimeFigureOut">
              <a:rPr lang="zh-TW" altLang="en-US" smtClean="0"/>
              <a:pPr/>
              <a:t>2011/5/4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2DC-5050-411E-B7BA-929BAA5EBD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0618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4596-A3DD-4A73-9793-E085C001D25C}" type="datetimeFigureOut">
              <a:rPr lang="zh-TW" altLang="en-US" smtClean="0"/>
              <a:pPr/>
              <a:t>2011/5/4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2DC-5050-411E-B7BA-929BAA5EBD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2750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4596-A3DD-4A73-9793-E085C001D25C}" type="datetimeFigureOut">
              <a:rPr lang="zh-TW" altLang="en-US" smtClean="0"/>
              <a:pPr/>
              <a:t>2011/5/4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2DC-5050-411E-B7BA-929BAA5EBD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2965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4596-A3DD-4A73-9793-E085C001D25C}" type="datetimeFigureOut">
              <a:rPr lang="zh-TW" altLang="en-US" smtClean="0"/>
              <a:pPr/>
              <a:t>2011/5/4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2DC-5050-411E-B7BA-929BAA5EBD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7866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4596-A3DD-4A73-9793-E085C001D25C}" type="datetimeFigureOut">
              <a:rPr lang="zh-TW" altLang="en-US" smtClean="0"/>
              <a:pPr/>
              <a:t>2011/5/4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2DC-5050-411E-B7BA-929BAA5EBD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6325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4596-A3DD-4A73-9793-E085C001D25C}" type="datetimeFigureOut">
              <a:rPr lang="zh-TW" altLang="en-US" smtClean="0"/>
              <a:pPr/>
              <a:t>2011/5/4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2DC-5050-411E-B7BA-929BAA5EBD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9923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4596-A3DD-4A73-9793-E085C001D25C}" type="datetimeFigureOut">
              <a:rPr lang="zh-TW" altLang="en-US" smtClean="0"/>
              <a:pPr/>
              <a:t>2011/5/4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EF2DC-5050-411E-B7BA-929BAA5EBD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4958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24596-A3DD-4A73-9793-E085C001D25C}" type="datetimeFigureOut">
              <a:rPr lang="zh-TW" altLang="en-US" smtClean="0"/>
              <a:pPr/>
              <a:t>2011/5/4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EF2DC-5050-411E-B7BA-929BAA5EBD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8287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r>
              <a:rPr lang="en-US" altLang="zh-TW" sz="7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How to do FTP</a:t>
            </a:r>
            <a:endParaRPr lang="zh-TW" altLang="en-US" sz="72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7664" y="3356992"/>
            <a:ext cx="6400800" cy="1752600"/>
          </a:xfrm>
        </p:spPr>
        <p:txBody>
          <a:bodyPr/>
          <a:lstStyle/>
          <a:p>
            <a:r>
              <a:rPr lang="en-US" altLang="zh-TW" dirty="0" smtClean="0"/>
              <a:t>With 『My Document』 as the interface to transport webpages from your computer to server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3054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1560" y="332656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STEP 1:</a:t>
            </a:r>
          </a:p>
          <a:p>
            <a:r>
              <a:rPr lang="en-US" altLang="zh-TW" sz="2800" dirty="0" smtClean="0">
                <a:latin typeface="Arial" pitchFamily="34" charset="0"/>
                <a:cs typeface="Arial" pitchFamily="34" charset="0"/>
              </a:rPr>
              <a:t>Open Windows Explorer – 『My Document』 as the interface to transport webpages from your computer to server - ftp </a:t>
            </a:r>
            <a:endParaRPr lang="zh-TW" alt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bm.nsysu.edu.tw/tutorial/mis/image/ftp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527" y="2148538"/>
            <a:ext cx="6336704" cy="426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271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245840"/>
            <a:ext cx="7680308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800" b="1" dirty="0" smtClean="0">
                <a:solidFill>
                  <a:srgbClr val="FF0000"/>
                </a:solidFill>
                <a:latin typeface="Arial" charset="0"/>
                <a:ea typeface="新細明體" charset="-120"/>
              </a:rPr>
              <a:t>STEP 2: </a:t>
            </a:r>
            <a:endParaRPr kumimoji="1" lang="zh-TW" altLang="zh-TW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新細明體" charset="-12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1" lang="zh-TW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In address box, enter     ftp://bm.nsysu.edu.tw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1" lang="zh-TW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A dialogue box will pop, just click "OK."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pic>
        <p:nvPicPr>
          <p:cNvPr id="2050" name="Picture 2" descr="http://bm.nsysu.edu.tw/tutorial/mis/image/ftp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77001"/>
            <a:ext cx="6984776" cy="470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395536" y="2636912"/>
            <a:ext cx="6192688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2551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8059" y="195003"/>
            <a:ext cx="65646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Right click in that opened window -- click 『login as (A)...』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  </a:t>
            </a:r>
          </a:p>
        </p:txBody>
      </p:sp>
      <p:pic>
        <p:nvPicPr>
          <p:cNvPr id="3074" name="Picture 2" descr="http://bm.nsysu.edu.tw/tutorial/mis/image/ftp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596" y="813020"/>
            <a:ext cx="7628107" cy="513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4283968" y="4221088"/>
            <a:ext cx="2592288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5259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91952"/>
            <a:ext cx="896448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charset="-120"/>
                <a:cs typeface="Arial" pitchFamily="34" charset="0"/>
              </a:rPr>
              <a:t>STEP 3:</a:t>
            </a:r>
            <a:endParaRPr kumimoji="1" lang="zh-TW" altLang="zh-TW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charset="-12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1" lang="zh-TW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charset="-120"/>
                <a:cs typeface="Arial" pitchFamily="34" charset="0"/>
              </a:rPr>
              <a:t>a "login" dialog box will pop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1" lang="zh-TW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charset="-120"/>
                <a:cs typeface="Arial" pitchFamily="34" charset="0"/>
              </a:rPr>
              <a:t>Just Do It, enter your "username" and "password"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1" lang="zh-TW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charset="-120"/>
                <a:cs typeface="Arial" pitchFamily="34" charset="0"/>
              </a:rPr>
              <a:t>At a public computer, someone's username might </a:t>
            </a:r>
            <a:r>
              <a:rPr kumimoji="1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charset="-12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zh-TW" sz="2800" dirty="0">
                <a:latin typeface="Arial" pitchFamily="34" charset="0"/>
                <a:ea typeface="新細明體" charset="-120"/>
                <a:cs typeface="Arial" pitchFamily="34" charset="0"/>
              </a:rPr>
              <a:t> </a:t>
            </a:r>
            <a:r>
              <a:rPr kumimoji="1" lang="zh-TW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charset="-120"/>
                <a:cs typeface="Arial" pitchFamily="34" charset="0"/>
              </a:rPr>
              <a:t>show. simply delete that and enter your own. </a:t>
            </a:r>
          </a:p>
        </p:txBody>
      </p:sp>
      <p:pic>
        <p:nvPicPr>
          <p:cNvPr id="4098" name="Picture 2" descr="http://bm.nsysu.edu.tw/tutorial/mis/image/ftp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380" y="2540507"/>
            <a:ext cx="5715000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圓角矩形 5"/>
          <p:cNvSpPr/>
          <p:nvPr/>
        </p:nvSpPr>
        <p:spPr>
          <a:xfrm>
            <a:off x="1403648" y="3645024"/>
            <a:ext cx="4176464" cy="8195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10665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9552" y="404664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</a:rPr>
              <a:t>STEP 4:</a:t>
            </a:r>
          </a:p>
          <a:p>
            <a:r>
              <a:rPr lang="en-US" altLang="zh-TW" sz="2800" dirty="0" smtClean="0"/>
              <a:t>Use your general knowledge about windows. </a:t>
            </a:r>
          </a:p>
          <a:p>
            <a:r>
              <a:rPr lang="en-US" altLang="zh-TW" sz="2800" dirty="0" smtClean="0"/>
              <a:t>Cut and Paste, of course. </a:t>
            </a:r>
            <a:endParaRPr lang="en-US" altLang="zh-TW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111" y="2060848"/>
            <a:ext cx="7272808" cy="411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單箭頭接點 5"/>
          <p:cNvCxnSpPr/>
          <p:nvPr/>
        </p:nvCxnSpPr>
        <p:spPr>
          <a:xfrm>
            <a:off x="4067944" y="4005064"/>
            <a:ext cx="1584176" cy="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3635896" y="4509120"/>
            <a:ext cx="1490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Cut and Paste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7889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Username and Password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5538490"/>
              </p:ext>
            </p:extLst>
          </p:nvPr>
        </p:nvGraphicFramePr>
        <p:xfrm>
          <a:off x="1907704" y="2486264"/>
          <a:ext cx="5328592" cy="2956880"/>
        </p:xfrm>
        <a:graphic>
          <a:graphicData uri="http://schemas.openxmlformats.org/drawingml/2006/table">
            <a:tbl>
              <a:tblPr/>
              <a:tblGrid>
                <a:gridCol w="934662"/>
                <a:gridCol w="2179187"/>
                <a:gridCol w="2214743"/>
              </a:tblGrid>
              <a:tr h="36961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序號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學號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Username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M984011060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mis2011ib01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M984011062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mis2011ib02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M994011051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mis2011ib03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M994610006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mis2011ib04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M994610008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mis2011ib05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M994610011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mis2011ib06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M994610024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mis2011ib07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9712" y="1213814"/>
            <a:ext cx="525658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Usernames for Virtual Stores</a:t>
            </a:r>
            <a:r>
              <a:rPr kumimoji="1" lang="en-US" altLang="zh-TW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2000" dirty="0">
              <a:solidFill>
                <a:srgbClr val="FF0000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Password:</a:t>
            </a:r>
            <a:r>
              <a:rPr kumimoji="1" lang="en-US" altLang="zh-TW" sz="20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1023</a:t>
            </a:r>
            <a:endParaRPr kumimoji="1" lang="zh-TW" altLang="zh-TW" sz="20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452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How to browse your Homepage</a:t>
            </a:r>
            <a:endParaRPr lang="zh-TW" alt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internet explore address box:</a:t>
            </a:r>
            <a:r>
              <a:rPr lang="zh-TW" altLang="en-US" dirty="0" smtClean="0"/>
              <a:t>    </a:t>
            </a:r>
            <a:r>
              <a:rPr lang="en-US" altLang="zh-TW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http://</a:t>
            </a:r>
            <a:r>
              <a:rPr lang="en-US" altLang="zh-TW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www.bm.nsysu.edu.tw/class/username</a:t>
            </a:r>
            <a:endParaRPr lang="zh-TW" alt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TW" dirty="0"/>
              <a:t>E</a:t>
            </a:r>
            <a:r>
              <a:rPr lang="en-US" altLang="zh-TW" dirty="0" smtClean="0"/>
              <a:t>xample:</a:t>
            </a:r>
            <a:r>
              <a:rPr lang="zh-TW" altLang="en-US" dirty="0" smtClean="0"/>
              <a:t>   </a:t>
            </a:r>
            <a:r>
              <a:rPr lang="en-US" altLang="zh-TW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http</a:t>
            </a:r>
            <a:r>
              <a:rPr lang="en-US" altLang="zh-TW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en-US" altLang="zh-TW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www.bm.nsysu.edu.tw/class/mis2011ib01</a:t>
            </a:r>
            <a:endParaRPr lang="en-US" altLang="zh-TW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49612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Thanks for your listening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84723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184</Words>
  <Application>Microsoft Office PowerPoint</Application>
  <PresentationFormat>如螢幕大小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How to do FTP</vt:lpstr>
      <vt:lpstr>投影片 2</vt:lpstr>
      <vt:lpstr>投影片 3</vt:lpstr>
      <vt:lpstr>投影片 4</vt:lpstr>
      <vt:lpstr>投影片 5</vt:lpstr>
      <vt:lpstr>投影片 6</vt:lpstr>
      <vt:lpstr>Username and Password</vt:lpstr>
      <vt:lpstr>How to browse your Homepage</vt:lpstr>
      <vt:lpstr>Thanks for your listening</vt:lpstr>
    </vt:vector>
  </TitlesOfParts>
  <Company>sammaxstudio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FTP</dc:title>
  <dc:creator>sam</dc:creator>
  <cp:lastModifiedBy>bm</cp:lastModifiedBy>
  <cp:revision>7</cp:revision>
  <dcterms:created xsi:type="dcterms:W3CDTF">2011-05-03T04:04:24Z</dcterms:created>
  <dcterms:modified xsi:type="dcterms:W3CDTF">2011-05-04T14:44:59Z</dcterms:modified>
</cp:coreProperties>
</file>