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50"/>
  </p:notesMasterIdLst>
  <p:sldIdLst>
    <p:sldId id="281" r:id="rId4"/>
    <p:sldId id="282" r:id="rId5"/>
    <p:sldId id="256" r:id="rId6"/>
    <p:sldId id="266" r:id="rId7"/>
    <p:sldId id="305" r:id="rId8"/>
    <p:sldId id="294" r:id="rId9"/>
    <p:sldId id="306" r:id="rId10"/>
    <p:sldId id="257" r:id="rId11"/>
    <p:sldId id="258" r:id="rId12"/>
    <p:sldId id="307" r:id="rId13"/>
    <p:sldId id="259" r:id="rId14"/>
    <p:sldId id="260" r:id="rId15"/>
    <p:sldId id="263" r:id="rId16"/>
    <p:sldId id="261" r:id="rId17"/>
    <p:sldId id="264" r:id="rId18"/>
    <p:sldId id="265" r:id="rId19"/>
    <p:sldId id="283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285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88" r:id="rId40"/>
    <p:sldId id="289" r:id="rId41"/>
    <p:sldId id="290" r:id="rId42"/>
    <p:sldId id="291" r:id="rId43"/>
    <p:sldId id="286" r:id="rId44"/>
    <p:sldId id="280" r:id="rId45"/>
    <p:sldId id="308" r:id="rId46"/>
    <p:sldId id="279" r:id="rId47"/>
    <p:sldId id="293" r:id="rId48"/>
    <p:sldId id="287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>
        <p:scale>
          <a:sx n="70" d="100"/>
          <a:sy n="70" d="100"/>
        </p:scale>
        <p:origin x="-17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51D5ECFC-514D-4952-9144-CEF883500510}" type="presOf" srcId="{A3C08F26-541A-43AE-85AB-10D7C2117B96}" destId="{90904EC2-5EC0-4DA2-A684-028343E2E3D3}" srcOrd="0" destOrd="0" presId="urn:microsoft.com/office/officeart/2005/8/layout/chevron1"/>
    <dgm:cxn modelId="{69FC9DFC-D602-4025-A0AE-0952FEC4AF25}" type="presOf" srcId="{6096FAA3-B523-4618-955C-2E23EF4ABBCD}" destId="{C263A971-7100-4AD7-AF11-960EC9947307}" srcOrd="0" destOrd="0" presId="urn:microsoft.com/office/officeart/2005/8/layout/chevron1"/>
    <dgm:cxn modelId="{B2DE529E-7E41-4E75-9698-4D261E9ECEDC}" type="presOf" srcId="{5FAF43DA-5FCA-447B-8FC6-F342A7B07D6D}" destId="{12CCB43F-18CD-4148-9A02-621766D61B71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451774AD-5E01-4BF7-BD5B-16D0BA9DF08D}" type="presOf" srcId="{5497BED1-173C-49D2-B542-443736CC1CB5}" destId="{3AFDFD1C-FD34-456D-A29B-735092A79BAD}" srcOrd="0" destOrd="0" presId="urn:microsoft.com/office/officeart/2005/8/layout/chevron1"/>
    <dgm:cxn modelId="{2A4A0F67-EB10-410B-9CF4-01222E9DB69A}" type="presOf" srcId="{741BF167-89A9-41B7-9461-0D5F6C8EE4B4}" destId="{B11B6CD0-6BA8-4108-B7E6-CE409EEC1F02}" srcOrd="0" destOrd="0" presId="urn:microsoft.com/office/officeart/2005/8/layout/chevron1"/>
    <dgm:cxn modelId="{43B6310B-CFFB-4233-A725-8332CF03C2AF}" type="presOf" srcId="{2364FFCC-278A-4EE1-9E8F-3350CF9D70F2}" destId="{6A1BC810-1115-4F04-8AD2-6ACD5D9CA924}" srcOrd="0" destOrd="0" presId="urn:microsoft.com/office/officeart/2005/8/layout/chevron1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C25D67A4-BFF7-4EC5-88FB-92BFD8E3D9C5}" type="presParOf" srcId="{6A1BC810-1115-4F04-8AD2-6ACD5D9CA924}" destId="{C263A971-7100-4AD7-AF11-960EC9947307}" srcOrd="0" destOrd="0" presId="urn:microsoft.com/office/officeart/2005/8/layout/chevron1"/>
    <dgm:cxn modelId="{DFE01248-1BAA-4D3F-904C-9195E98BD91B}" type="presParOf" srcId="{6A1BC810-1115-4F04-8AD2-6ACD5D9CA924}" destId="{025DD171-F86F-409B-B62D-D977E4B9D3F5}" srcOrd="1" destOrd="0" presId="urn:microsoft.com/office/officeart/2005/8/layout/chevron1"/>
    <dgm:cxn modelId="{D70D2B87-94D5-450D-8650-6FB2C2E61213}" type="presParOf" srcId="{6A1BC810-1115-4F04-8AD2-6ACD5D9CA924}" destId="{90904EC2-5EC0-4DA2-A684-028343E2E3D3}" srcOrd="2" destOrd="0" presId="urn:microsoft.com/office/officeart/2005/8/layout/chevron1"/>
    <dgm:cxn modelId="{BFB53841-2F0C-41C0-98A4-415BBF87214F}" type="presParOf" srcId="{6A1BC810-1115-4F04-8AD2-6ACD5D9CA924}" destId="{AD4A3FF3-990A-4786-953F-910C2A50E16C}" srcOrd="3" destOrd="0" presId="urn:microsoft.com/office/officeart/2005/8/layout/chevron1"/>
    <dgm:cxn modelId="{4D452A11-6AAC-4BA9-B02A-EAB475C52928}" type="presParOf" srcId="{6A1BC810-1115-4F04-8AD2-6ACD5D9CA924}" destId="{B11B6CD0-6BA8-4108-B7E6-CE409EEC1F02}" srcOrd="4" destOrd="0" presId="urn:microsoft.com/office/officeart/2005/8/layout/chevron1"/>
    <dgm:cxn modelId="{7EA1D446-9E4D-4CB4-B0A3-CA62D908182E}" type="presParOf" srcId="{6A1BC810-1115-4F04-8AD2-6ACD5D9CA924}" destId="{2F8FADA4-2D7E-4AE5-B1E6-868D4776CDC6}" srcOrd="5" destOrd="0" presId="urn:microsoft.com/office/officeart/2005/8/layout/chevron1"/>
    <dgm:cxn modelId="{17E12854-98DB-414D-982F-758A553D50F7}" type="presParOf" srcId="{6A1BC810-1115-4F04-8AD2-6ACD5D9CA924}" destId="{3AFDFD1C-FD34-456D-A29B-735092A79BAD}" srcOrd="6" destOrd="0" presId="urn:microsoft.com/office/officeart/2005/8/layout/chevron1"/>
    <dgm:cxn modelId="{F53A9BD6-C9FD-4452-82EA-7E2DF2D99B8E}" type="presParOf" srcId="{6A1BC810-1115-4F04-8AD2-6ACD5D9CA924}" destId="{78AEAF42-FDE4-4E20-AC86-13BB7455B7FD}" srcOrd="7" destOrd="0" presId="urn:microsoft.com/office/officeart/2005/8/layout/chevron1"/>
    <dgm:cxn modelId="{0889D24D-AA6D-4588-9D42-D3D1C430B55F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A7CC88D9-1BD0-4D7E-A0C1-8B2478EA8C70}" type="presOf" srcId="{741BF167-89A9-41B7-9461-0D5F6C8EE4B4}" destId="{B11B6CD0-6BA8-4108-B7E6-CE409EEC1F02}" srcOrd="0" destOrd="0" presId="urn:microsoft.com/office/officeart/2005/8/layout/chevron1"/>
    <dgm:cxn modelId="{9DE4D9D6-1889-4132-B0B3-F622576F516E}" type="presOf" srcId="{5FAF43DA-5FCA-447B-8FC6-F342A7B07D6D}" destId="{12CCB43F-18CD-4148-9A02-621766D61B71}" srcOrd="0" destOrd="0" presId="urn:microsoft.com/office/officeart/2005/8/layout/chevron1"/>
    <dgm:cxn modelId="{974945AA-FEF7-4650-AD18-C0B8ADAAF45F}" type="presOf" srcId="{6096FAA3-B523-4618-955C-2E23EF4ABBCD}" destId="{C263A971-7100-4AD7-AF11-960EC9947307}" srcOrd="0" destOrd="0" presId="urn:microsoft.com/office/officeart/2005/8/layout/chevron1"/>
    <dgm:cxn modelId="{B8CC038C-6117-4C77-A78A-65BC7D077AA1}" type="presOf" srcId="{5497BED1-173C-49D2-B542-443736CC1CB5}" destId="{3AFDFD1C-FD34-456D-A29B-735092A79BAD}" srcOrd="0" destOrd="0" presId="urn:microsoft.com/office/officeart/2005/8/layout/chevron1"/>
    <dgm:cxn modelId="{5DBEB7CF-CB8F-4AB3-843A-5052E71FBE10}" type="presOf" srcId="{A3C08F26-541A-43AE-85AB-10D7C2117B96}" destId="{90904EC2-5EC0-4DA2-A684-028343E2E3D3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0F839D7B-2CD1-4BEE-8338-C486E1338846}" type="presOf" srcId="{2364FFCC-278A-4EE1-9E8F-3350CF9D70F2}" destId="{6A1BC810-1115-4F04-8AD2-6ACD5D9CA924}" srcOrd="0" destOrd="0" presId="urn:microsoft.com/office/officeart/2005/8/layout/chevron1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5160FF6C-C28C-4F8B-8F68-422119F349C7}" type="presParOf" srcId="{6A1BC810-1115-4F04-8AD2-6ACD5D9CA924}" destId="{C263A971-7100-4AD7-AF11-960EC9947307}" srcOrd="0" destOrd="0" presId="urn:microsoft.com/office/officeart/2005/8/layout/chevron1"/>
    <dgm:cxn modelId="{EAA5E217-6197-4C63-AD8A-49347CF65929}" type="presParOf" srcId="{6A1BC810-1115-4F04-8AD2-6ACD5D9CA924}" destId="{025DD171-F86F-409B-B62D-D977E4B9D3F5}" srcOrd="1" destOrd="0" presId="urn:microsoft.com/office/officeart/2005/8/layout/chevron1"/>
    <dgm:cxn modelId="{A3D59EEC-695C-4577-8AA2-9F78159F34E6}" type="presParOf" srcId="{6A1BC810-1115-4F04-8AD2-6ACD5D9CA924}" destId="{90904EC2-5EC0-4DA2-A684-028343E2E3D3}" srcOrd="2" destOrd="0" presId="urn:microsoft.com/office/officeart/2005/8/layout/chevron1"/>
    <dgm:cxn modelId="{C1409413-EAD0-46A6-8962-9B03E1B0343F}" type="presParOf" srcId="{6A1BC810-1115-4F04-8AD2-6ACD5D9CA924}" destId="{AD4A3FF3-990A-4786-953F-910C2A50E16C}" srcOrd="3" destOrd="0" presId="urn:microsoft.com/office/officeart/2005/8/layout/chevron1"/>
    <dgm:cxn modelId="{7141FBDC-C7A1-4954-AA01-2A2B51219569}" type="presParOf" srcId="{6A1BC810-1115-4F04-8AD2-6ACD5D9CA924}" destId="{B11B6CD0-6BA8-4108-B7E6-CE409EEC1F02}" srcOrd="4" destOrd="0" presId="urn:microsoft.com/office/officeart/2005/8/layout/chevron1"/>
    <dgm:cxn modelId="{3D292FF6-AF68-4EB7-A571-126A15AFDC3A}" type="presParOf" srcId="{6A1BC810-1115-4F04-8AD2-6ACD5D9CA924}" destId="{2F8FADA4-2D7E-4AE5-B1E6-868D4776CDC6}" srcOrd="5" destOrd="0" presId="urn:microsoft.com/office/officeart/2005/8/layout/chevron1"/>
    <dgm:cxn modelId="{07CCB231-75DF-4CC5-BB70-46D19452394D}" type="presParOf" srcId="{6A1BC810-1115-4F04-8AD2-6ACD5D9CA924}" destId="{3AFDFD1C-FD34-456D-A29B-735092A79BAD}" srcOrd="6" destOrd="0" presId="urn:microsoft.com/office/officeart/2005/8/layout/chevron1"/>
    <dgm:cxn modelId="{A0C040A7-E0E6-4EAD-A09E-03AF2B2B8C5F}" type="presParOf" srcId="{6A1BC810-1115-4F04-8AD2-6ACD5D9CA924}" destId="{78AEAF42-FDE4-4E20-AC86-13BB7455B7FD}" srcOrd="7" destOrd="0" presId="urn:microsoft.com/office/officeart/2005/8/layout/chevron1"/>
    <dgm:cxn modelId="{44E7A1E3-B1CC-4D76-AB9F-6DAE4BEB0EDA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solidFill>
                <a:schemeClr val="bg1"/>
              </a:solidFill>
              <a:latin typeface="+mj-ea"/>
              <a:ea typeface="+mj-ea"/>
            </a:rPr>
            <a:t>基本認識</a:t>
          </a:r>
          <a:endParaRPr lang="en-US" altLang="zh-TW" sz="1400" b="1" dirty="0" smtClean="0">
            <a:solidFill>
              <a:schemeClr val="bg1"/>
            </a:solidFill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92341BF9-E583-44CD-A632-E30C01B38DCF}" type="presOf" srcId="{2364FFCC-278A-4EE1-9E8F-3350CF9D70F2}" destId="{6A1BC810-1115-4F04-8AD2-6ACD5D9CA924}" srcOrd="0" destOrd="0" presId="urn:microsoft.com/office/officeart/2005/8/layout/chevron1"/>
    <dgm:cxn modelId="{CBEC805D-0653-4B7E-94A6-AEA4758B55E7}" type="presOf" srcId="{5497BED1-173C-49D2-B542-443736CC1CB5}" destId="{3AFDFD1C-FD34-456D-A29B-735092A79BAD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6AEE956A-7B9B-4C82-A874-8C1690811403}" type="presOf" srcId="{6096FAA3-B523-4618-955C-2E23EF4ABBCD}" destId="{C263A971-7100-4AD7-AF11-960EC9947307}" srcOrd="0" destOrd="0" presId="urn:microsoft.com/office/officeart/2005/8/layout/chevron1"/>
    <dgm:cxn modelId="{66DA7665-5FAE-4DDC-A524-4BFFA4ABBF86}" type="presOf" srcId="{741BF167-89A9-41B7-9461-0D5F6C8EE4B4}" destId="{B11B6CD0-6BA8-4108-B7E6-CE409EEC1F02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A1164506-B476-4B9B-A8A4-54F51DD4DE29}" type="presOf" srcId="{A3C08F26-541A-43AE-85AB-10D7C2117B96}" destId="{90904EC2-5EC0-4DA2-A684-028343E2E3D3}" srcOrd="0" destOrd="0" presId="urn:microsoft.com/office/officeart/2005/8/layout/chevron1"/>
    <dgm:cxn modelId="{7E81D84D-B956-41B6-B5A2-BB8BC98A4348}" type="presOf" srcId="{5FAF43DA-5FCA-447B-8FC6-F342A7B07D6D}" destId="{12CCB43F-18CD-4148-9A02-621766D61B71}" srcOrd="0" destOrd="0" presId="urn:microsoft.com/office/officeart/2005/8/layout/chevron1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A024FDD0-5A2A-4A5C-ABA3-FCE863C51E4B}" type="presParOf" srcId="{6A1BC810-1115-4F04-8AD2-6ACD5D9CA924}" destId="{C263A971-7100-4AD7-AF11-960EC9947307}" srcOrd="0" destOrd="0" presId="urn:microsoft.com/office/officeart/2005/8/layout/chevron1"/>
    <dgm:cxn modelId="{9FB436D7-1318-4EC5-BD65-3C16E6FE52E5}" type="presParOf" srcId="{6A1BC810-1115-4F04-8AD2-6ACD5D9CA924}" destId="{025DD171-F86F-409B-B62D-D977E4B9D3F5}" srcOrd="1" destOrd="0" presId="urn:microsoft.com/office/officeart/2005/8/layout/chevron1"/>
    <dgm:cxn modelId="{777C15AA-D177-4AB9-A4D0-07C7D7FCBEC5}" type="presParOf" srcId="{6A1BC810-1115-4F04-8AD2-6ACD5D9CA924}" destId="{90904EC2-5EC0-4DA2-A684-028343E2E3D3}" srcOrd="2" destOrd="0" presId="urn:microsoft.com/office/officeart/2005/8/layout/chevron1"/>
    <dgm:cxn modelId="{6AFF8BA6-1049-499A-8EAB-3AC976C69370}" type="presParOf" srcId="{6A1BC810-1115-4F04-8AD2-6ACD5D9CA924}" destId="{AD4A3FF3-990A-4786-953F-910C2A50E16C}" srcOrd="3" destOrd="0" presId="urn:microsoft.com/office/officeart/2005/8/layout/chevron1"/>
    <dgm:cxn modelId="{DDA5D691-5A5D-4138-A42D-0782F3B29025}" type="presParOf" srcId="{6A1BC810-1115-4F04-8AD2-6ACD5D9CA924}" destId="{B11B6CD0-6BA8-4108-B7E6-CE409EEC1F02}" srcOrd="4" destOrd="0" presId="urn:microsoft.com/office/officeart/2005/8/layout/chevron1"/>
    <dgm:cxn modelId="{86390AF3-BEDD-4673-A7CB-01ACB1B784EA}" type="presParOf" srcId="{6A1BC810-1115-4F04-8AD2-6ACD5D9CA924}" destId="{2F8FADA4-2D7E-4AE5-B1E6-868D4776CDC6}" srcOrd="5" destOrd="0" presId="urn:microsoft.com/office/officeart/2005/8/layout/chevron1"/>
    <dgm:cxn modelId="{2006E314-DAC3-49E6-B20D-0C6E16A0AF94}" type="presParOf" srcId="{6A1BC810-1115-4F04-8AD2-6ACD5D9CA924}" destId="{3AFDFD1C-FD34-456D-A29B-735092A79BAD}" srcOrd="6" destOrd="0" presId="urn:microsoft.com/office/officeart/2005/8/layout/chevron1"/>
    <dgm:cxn modelId="{D3A281AE-A643-4BD5-ACE7-07087C5176DF}" type="presParOf" srcId="{6A1BC810-1115-4F04-8AD2-6ACD5D9CA924}" destId="{78AEAF42-FDE4-4E20-AC86-13BB7455B7FD}" srcOrd="7" destOrd="0" presId="urn:microsoft.com/office/officeart/2005/8/layout/chevron1"/>
    <dgm:cxn modelId="{39BDF473-04DF-43FB-8A59-21F058789FDB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1400" b="1" dirty="0" smtClean="0">
              <a:solidFill>
                <a:schemeClr val="bg1"/>
              </a:solidFill>
              <a:latin typeface="+mj-ea"/>
              <a:ea typeface="+mj-ea"/>
            </a:rPr>
            <a:t>基本認識</a:t>
          </a:r>
          <a:endParaRPr lang="en-US" altLang="zh-TW" sz="1400" b="1" dirty="0" smtClean="0">
            <a:solidFill>
              <a:schemeClr val="bg1"/>
            </a:solidFill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0368D22-A5D5-4C56-A596-AAF7E98ED4F6}" type="presOf" srcId="{741BF167-89A9-41B7-9461-0D5F6C8EE4B4}" destId="{B11B6CD0-6BA8-4108-B7E6-CE409EEC1F02}" srcOrd="0" destOrd="0" presId="urn:microsoft.com/office/officeart/2005/8/layout/chevron1"/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D2E13DF6-53EB-4BA4-A510-277795BA28BB}" type="presOf" srcId="{5497BED1-173C-49D2-B542-443736CC1CB5}" destId="{3AFDFD1C-FD34-456D-A29B-735092A79BAD}" srcOrd="0" destOrd="0" presId="urn:microsoft.com/office/officeart/2005/8/layout/chevron1"/>
    <dgm:cxn modelId="{8828CF8A-523C-41CD-AC11-399B02FDB34B}" type="presOf" srcId="{2364FFCC-278A-4EE1-9E8F-3350CF9D70F2}" destId="{6A1BC810-1115-4F04-8AD2-6ACD5D9CA924}" srcOrd="0" destOrd="0" presId="urn:microsoft.com/office/officeart/2005/8/layout/chevron1"/>
    <dgm:cxn modelId="{4A679CE3-F017-40F8-B783-3607B119BF36}" type="presOf" srcId="{5FAF43DA-5FCA-447B-8FC6-F342A7B07D6D}" destId="{12CCB43F-18CD-4148-9A02-621766D61B71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1F778C0A-F2E3-4ED9-A85C-73DDF21E8F5E}" type="presOf" srcId="{A3C08F26-541A-43AE-85AB-10D7C2117B96}" destId="{90904EC2-5EC0-4DA2-A684-028343E2E3D3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EA3D76CF-28B7-443B-9F94-BC6C4978F322}" type="presOf" srcId="{6096FAA3-B523-4618-955C-2E23EF4ABBCD}" destId="{C263A971-7100-4AD7-AF11-960EC9947307}" srcOrd="0" destOrd="0" presId="urn:microsoft.com/office/officeart/2005/8/layout/chevron1"/>
    <dgm:cxn modelId="{BB3DDDF3-D236-4935-85EB-86EBD3081D57}" type="presParOf" srcId="{6A1BC810-1115-4F04-8AD2-6ACD5D9CA924}" destId="{C263A971-7100-4AD7-AF11-960EC9947307}" srcOrd="0" destOrd="0" presId="urn:microsoft.com/office/officeart/2005/8/layout/chevron1"/>
    <dgm:cxn modelId="{0976996D-7F57-42E3-B416-78C0672D4D4F}" type="presParOf" srcId="{6A1BC810-1115-4F04-8AD2-6ACD5D9CA924}" destId="{025DD171-F86F-409B-B62D-D977E4B9D3F5}" srcOrd="1" destOrd="0" presId="urn:microsoft.com/office/officeart/2005/8/layout/chevron1"/>
    <dgm:cxn modelId="{794D1DE4-A875-45B7-A0EF-92AD48096024}" type="presParOf" srcId="{6A1BC810-1115-4F04-8AD2-6ACD5D9CA924}" destId="{90904EC2-5EC0-4DA2-A684-028343E2E3D3}" srcOrd="2" destOrd="0" presId="urn:microsoft.com/office/officeart/2005/8/layout/chevron1"/>
    <dgm:cxn modelId="{F9A84C6F-A7D8-4D63-8176-4342867B3947}" type="presParOf" srcId="{6A1BC810-1115-4F04-8AD2-6ACD5D9CA924}" destId="{AD4A3FF3-990A-4786-953F-910C2A50E16C}" srcOrd="3" destOrd="0" presId="urn:microsoft.com/office/officeart/2005/8/layout/chevron1"/>
    <dgm:cxn modelId="{C3C1BD2B-3210-466D-B67B-014A176272A7}" type="presParOf" srcId="{6A1BC810-1115-4F04-8AD2-6ACD5D9CA924}" destId="{B11B6CD0-6BA8-4108-B7E6-CE409EEC1F02}" srcOrd="4" destOrd="0" presId="urn:microsoft.com/office/officeart/2005/8/layout/chevron1"/>
    <dgm:cxn modelId="{CFF1467B-DEC8-40C6-879A-608E0A3CA86D}" type="presParOf" srcId="{6A1BC810-1115-4F04-8AD2-6ACD5D9CA924}" destId="{2F8FADA4-2D7E-4AE5-B1E6-868D4776CDC6}" srcOrd="5" destOrd="0" presId="urn:microsoft.com/office/officeart/2005/8/layout/chevron1"/>
    <dgm:cxn modelId="{84F8C0AE-CD18-40BB-87F8-1DDA42376404}" type="presParOf" srcId="{6A1BC810-1115-4F04-8AD2-6ACD5D9CA924}" destId="{3AFDFD1C-FD34-456D-A29B-735092A79BAD}" srcOrd="6" destOrd="0" presId="urn:microsoft.com/office/officeart/2005/8/layout/chevron1"/>
    <dgm:cxn modelId="{79C934BC-0F6B-4AB8-B182-351E9F3338F9}" type="presParOf" srcId="{6A1BC810-1115-4F04-8AD2-6ACD5D9CA924}" destId="{78AEAF42-FDE4-4E20-AC86-13BB7455B7FD}" srcOrd="7" destOrd="0" presId="urn:microsoft.com/office/officeart/2005/8/layout/chevron1"/>
    <dgm:cxn modelId="{48867A62-3424-4491-A166-156F9062675C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1400" b="1" dirty="0" smtClean="0">
              <a:solidFill>
                <a:schemeClr val="bg1"/>
              </a:solidFill>
              <a:latin typeface="+mj-ea"/>
              <a:ea typeface="+mj-ea"/>
            </a:rPr>
            <a:t>基本認識</a:t>
          </a:r>
          <a:endParaRPr lang="en-US" altLang="zh-TW" sz="1400" b="1" dirty="0" smtClean="0">
            <a:solidFill>
              <a:schemeClr val="bg1"/>
            </a:solidFill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D1CBFD1D-8E47-4E88-A4DE-565C2949CC50}" type="presOf" srcId="{6096FAA3-B523-4618-955C-2E23EF4ABBCD}" destId="{C263A971-7100-4AD7-AF11-960EC9947307}" srcOrd="0" destOrd="0" presId="urn:microsoft.com/office/officeart/2005/8/layout/chevron1"/>
    <dgm:cxn modelId="{AF681D78-9275-4106-9A1B-71523749512A}" type="presOf" srcId="{741BF167-89A9-41B7-9461-0D5F6C8EE4B4}" destId="{B11B6CD0-6BA8-4108-B7E6-CE409EEC1F02}" srcOrd="0" destOrd="0" presId="urn:microsoft.com/office/officeart/2005/8/layout/chevron1"/>
    <dgm:cxn modelId="{BEFFC177-BBA4-4ECC-83AE-8F0EB080CAD8}" type="presOf" srcId="{5FAF43DA-5FCA-447B-8FC6-F342A7B07D6D}" destId="{12CCB43F-18CD-4148-9A02-621766D61B71}" srcOrd="0" destOrd="0" presId="urn:microsoft.com/office/officeart/2005/8/layout/chevron1"/>
    <dgm:cxn modelId="{03730C90-94FE-4C38-8CCC-5E08B02D173B}" type="presOf" srcId="{A3C08F26-541A-43AE-85AB-10D7C2117B96}" destId="{90904EC2-5EC0-4DA2-A684-028343E2E3D3}" srcOrd="0" destOrd="0" presId="urn:microsoft.com/office/officeart/2005/8/layout/chevron1"/>
    <dgm:cxn modelId="{A4F1B8F3-20A7-4F87-AF05-DC7739DA38ED}" type="presOf" srcId="{2364FFCC-278A-4EE1-9E8F-3350CF9D70F2}" destId="{6A1BC810-1115-4F04-8AD2-6ACD5D9CA924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CDC199AF-7E3A-4C3C-A162-80E2DF90C0A7}" type="presOf" srcId="{5497BED1-173C-49D2-B542-443736CC1CB5}" destId="{3AFDFD1C-FD34-456D-A29B-735092A79BAD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D95EE563-018F-45AD-BB5D-DFE169815C26}" type="presParOf" srcId="{6A1BC810-1115-4F04-8AD2-6ACD5D9CA924}" destId="{C263A971-7100-4AD7-AF11-960EC9947307}" srcOrd="0" destOrd="0" presId="urn:microsoft.com/office/officeart/2005/8/layout/chevron1"/>
    <dgm:cxn modelId="{44E40CFB-8DED-4387-BB66-A7DCAD91BC75}" type="presParOf" srcId="{6A1BC810-1115-4F04-8AD2-6ACD5D9CA924}" destId="{025DD171-F86F-409B-B62D-D977E4B9D3F5}" srcOrd="1" destOrd="0" presId="urn:microsoft.com/office/officeart/2005/8/layout/chevron1"/>
    <dgm:cxn modelId="{2F7FBC62-E5C1-4D4E-8068-3716633E8E1F}" type="presParOf" srcId="{6A1BC810-1115-4F04-8AD2-6ACD5D9CA924}" destId="{90904EC2-5EC0-4DA2-A684-028343E2E3D3}" srcOrd="2" destOrd="0" presId="urn:microsoft.com/office/officeart/2005/8/layout/chevron1"/>
    <dgm:cxn modelId="{2F6DCE9C-1970-4780-9928-3FAD367E3F28}" type="presParOf" srcId="{6A1BC810-1115-4F04-8AD2-6ACD5D9CA924}" destId="{AD4A3FF3-990A-4786-953F-910C2A50E16C}" srcOrd="3" destOrd="0" presId="urn:microsoft.com/office/officeart/2005/8/layout/chevron1"/>
    <dgm:cxn modelId="{3C8BB3ED-AE73-482D-AC9D-4B4AC0E637FF}" type="presParOf" srcId="{6A1BC810-1115-4F04-8AD2-6ACD5D9CA924}" destId="{B11B6CD0-6BA8-4108-B7E6-CE409EEC1F02}" srcOrd="4" destOrd="0" presId="urn:microsoft.com/office/officeart/2005/8/layout/chevron1"/>
    <dgm:cxn modelId="{F958FD99-2471-47BE-94DB-C7C07C657347}" type="presParOf" srcId="{6A1BC810-1115-4F04-8AD2-6ACD5D9CA924}" destId="{2F8FADA4-2D7E-4AE5-B1E6-868D4776CDC6}" srcOrd="5" destOrd="0" presId="urn:microsoft.com/office/officeart/2005/8/layout/chevron1"/>
    <dgm:cxn modelId="{17352A86-2E2A-4AFC-AD95-774ACB0DD9F2}" type="presParOf" srcId="{6A1BC810-1115-4F04-8AD2-6ACD5D9CA924}" destId="{3AFDFD1C-FD34-456D-A29B-735092A79BAD}" srcOrd="6" destOrd="0" presId="urn:microsoft.com/office/officeart/2005/8/layout/chevron1"/>
    <dgm:cxn modelId="{ED2CED5A-052E-45D2-A9AA-6C1792CB34F3}" type="presParOf" srcId="{6A1BC810-1115-4F04-8AD2-6ACD5D9CA924}" destId="{78AEAF42-FDE4-4E20-AC86-13BB7455B7FD}" srcOrd="7" destOrd="0" presId="urn:microsoft.com/office/officeart/2005/8/layout/chevron1"/>
    <dgm:cxn modelId="{DF2BB9CC-CF6F-41D8-A7DA-B783489CF5E7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1400" b="1" dirty="0" smtClean="0">
              <a:solidFill>
                <a:schemeClr val="bg1"/>
              </a:solidFill>
              <a:latin typeface="+mj-ea"/>
              <a:ea typeface="+mj-ea"/>
            </a:rPr>
            <a:t>基本認識</a:t>
          </a:r>
          <a:endParaRPr lang="en-US" altLang="zh-TW" sz="1400" b="1" dirty="0" smtClean="0">
            <a:solidFill>
              <a:schemeClr val="bg1"/>
            </a:solidFill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E4341380-C8E0-4669-B0D7-A573DE9D36BD}" type="presOf" srcId="{5497BED1-173C-49D2-B542-443736CC1CB5}" destId="{3AFDFD1C-FD34-456D-A29B-735092A79BAD}" srcOrd="0" destOrd="0" presId="urn:microsoft.com/office/officeart/2005/8/layout/chevron1"/>
    <dgm:cxn modelId="{80377DFD-594F-4334-9486-5D064DDD378C}" type="presOf" srcId="{2364FFCC-278A-4EE1-9E8F-3350CF9D70F2}" destId="{6A1BC810-1115-4F04-8AD2-6ACD5D9CA924}" srcOrd="0" destOrd="0" presId="urn:microsoft.com/office/officeart/2005/8/layout/chevron1"/>
    <dgm:cxn modelId="{EFEC2B82-D38C-4F77-96D4-E99FE987887D}" type="presOf" srcId="{741BF167-89A9-41B7-9461-0D5F6C8EE4B4}" destId="{B11B6CD0-6BA8-4108-B7E6-CE409EEC1F02}" srcOrd="0" destOrd="0" presId="urn:microsoft.com/office/officeart/2005/8/layout/chevron1"/>
    <dgm:cxn modelId="{F2D75236-85B9-4DE0-B145-7FE4DB28C226}" type="presOf" srcId="{A3C08F26-541A-43AE-85AB-10D7C2117B96}" destId="{90904EC2-5EC0-4DA2-A684-028343E2E3D3}" srcOrd="0" destOrd="0" presId="urn:microsoft.com/office/officeart/2005/8/layout/chevron1"/>
    <dgm:cxn modelId="{4029C452-B66D-41C4-8ACB-CD58D1CAC976}" type="presOf" srcId="{6096FAA3-B523-4618-955C-2E23EF4ABBCD}" destId="{C263A971-7100-4AD7-AF11-960EC9947307}" srcOrd="0" destOrd="0" presId="urn:microsoft.com/office/officeart/2005/8/layout/chevron1"/>
    <dgm:cxn modelId="{DD040F68-5CF8-4806-BA8D-D5B610129CCF}" type="presOf" srcId="{5FAF43DA-5FCA-447B-8FC6-F342A7B07D6D}" destId="{12CCB43F-18CD-4148-9A02-621766D61B71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3D050C22-8464-47A4-B639-434767ACC3FD}" type="presParOf" srcId="{6A1BC810-1115-4F04-8AD2-6ACD5D9CA924}" destId="{C263A971-7100-4AD7-AF11-960EC9947307}" srcOrd="0" destOrd="0" presId="urn:microsoft.com/office/officeart/2005/8/layout/chevron1"/>
    <dgm:cxn modelId="{2930B6EB-14D4-404A-A063-43CF0EF13794}" type="presParOf" srcId="{6A1BC810-1115-4F04-8AD2-6ACD5D9CA924}" destId="{025DD171-F86F-409B-B62D-D977E4B9D3F5}" srcOrd="1" destOrd="0" presId="urn:microsoft.com/office/officeart/2005/8/layout/chevron1"/>
    <dgm:cxn modelId="{95E96F3F-1A52-4C61-ABA5-0C67AC43729D}" type="presParOf" srcId="{6A1BC810-1115-4F04-8AD2-6ACD5D9CA924}" destId="{90904EC2-5EC0-4DA2-A684-028343E2E3D3}" srcOrd="2" destOrd="0" presId="urn:microsoft.com/office/officeart/2005/8/layout/chevron1"/>
    <dgm:cxn modelId="{349EE5AD-62B1-4106-981E-DD7389A5018E}" type="presParOf" srcId="{6A1BC810-1115-4F04-8AD2-6ACD5D9CA924}" destId="{AD4A3FF3-990A-4786-953F-910C2A50E16C}" srcOrd="3" destOrd="0" presId="urn:microsoft.com/office/officeart/2005/8/layout/chevron1"/>
    <dgm:cxn modelId="{38CDACBD-3E5A-4F93-8C8C-0A3D08142BFE}" type="presParOf" srcId="{6A1BC810-1115-4F04-8AD2-6ACD5D9CA924}" destId="{B11B6CD0-6BA8-4108-B7E6-CE409EEC1F02}" srcOrd="4" destOrd="0" presId="urn:microsoft.com/office/officeart/2005/8/layout/chevron1"/>
    <dgm:cxn modelId="{1361BF60-17AE-4FE6-84DC-F5095A33B362}" type="presParOf" srcId="{6A1BC810-1115-4F04-8AD2-6ACD5D9CA924}" destId="{2F8FADA4-2D7E-4AE5-B1E6-868D4776CDC6}" srcOrd="5" destOrd="0" presId="urn:microsoft.com/office/officeart/2005/8/layout/chevron1"/>
    <dgm:cxn modelId="{E02DB851-605E-483A-8365-7199278CFFCF}" type="presParOf" srcId="{6A1BC810-1115-4F04-8AD2-6ACD5D9CA924}" destId="{3AFDFD1C-FD34-456D-A29B-735092A79BAD}" srcOrd="6" destOrd="0" presId="urn:microsoft.com/office/officeart/2005/8/layout/chevron1"/>
    <dgm:cxn modelId="{8C62153F-2A4D-457F-BD08-6048DA33A418}" type="presParOf" srcId="{6A1BC810-1115-4F04-8AD2-6ACD5D9CA924}" destId="{78AEAF42-FDE4-4E20-AC86-13BB7455B7FD}" srcOrd="7" destOrd="0" presId="urn:microsoft.com/office/officeart/2005/8/layout/chevron1"/>
    <dgm:cxn modelId="{B473C6B4-E5F8-4B00-91D1-893ECDBA4437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0527BE60-4803-406D-BACB-58276CA22618}" type="presOf" srcId="{5FAF43DA-5FCA-447B-8FC6-F342A7B07D6D}" destId="{12CCB43F-18CD-4148-9A02-621766D61B71}" srcOrd="0" destOrd="0" presId="urn:microsoft.com/office/officeart/2005/8/layout/chevron1"/>
    <dgm:cxn modelId="{C6CB8851-6560-4D3F-98E9-3020199FB4EE}" type="presOf" srcId="{A3C08F26-541A-43AE-85AB-10D7C2117B96}" destId="{90904EC2-5EC0-4DA2-A684-028343E2E3D3}" srcOrd="0" destOrd="0" presId="urn:microsoft.com/office/officeart/2005/8/layout/chevron1"/>
    <dgm:cxn modelId="{96BA287A-D82C-42F2-8BFB-647FABF13683}" type="presOf" srcId="{5497BED1-173C-49D2-B542-443736CC1CB5}" destId="{3AFDFD1C-FD34-456D-A29B-735092A79BAD}" srcOrd="0" destOrd="0" presId="urn:microsoft.com/office/officeart/2005/8/layout/chevron1"/>
    <dgm:cxn modelId="{2D6CB935-DAC8-48AE-A34B-2C8C098F309F}" type="presOf" srcId="{2364FFCC-278A-4EE1-9E8F-3350CF9D70F2}" destId="{6A1BC810-1115-4F04-8AD2-6ACD5D9CA924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64EBC8EC-4D69-485B-85EC-9C1A8D70F7EE}" type="presOf" srcId="{6096FAA3-B523-4618-955C-2E23EF4ABBCD}" destId="{C263A971-7100-4AD7-AF11-960EC9947307}" srcOrd="0" destOrd="0" presId="urn:microsoft.com/office/officeart/2005/8/layout/chevron1"/>
    <dgm:cxn modelId="{6AC13DA0-C266-432D-9CD1-4CD7BEFF7FE6}" type="presOf" srcId="{741BF167-89A9-41B7-9461-0D5F6C8EE4B4}" destId="{B11B6CD0-6BA8-4108-B7E6-CE409EEC1F02}" srcOrd="0" destOrd="0" presId="urn:microsoft.com/office/officeart/2005/8/layout/chevron1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CB052998-77CD-4863-8240-F2796769363D}" type="presParOf" srcId="{6A1BC810-1115-4F04-8AD2-6ACD5D9CA924}" destId="{C263A971-7100-4AD7-AF11-960EC9947307}" srcOrd="0" destOrd="0" presId="urn:microsoft.com/office/officeart/2005/8/layout/chevron1"/>
    <dgm:cxn modelId="{ED5DADC6-EBB9-4F3B-A9DB-D258D73753CF}" type="presParOf" srcId="{6A1BC810-1115-4F04-8AD2-6ACD5D9CA924}" destId="{025DD171-F86F-409B-B62D-D977E4B9D3F5}" srcOrd="1" destOrd="0" presId="urn:microsoft.com/office/officeart/2005/8/layout/chevron1"/>
    <dgm:cxn modelId="{E20FE4B3-CE24-4C4D-837E-FB11C939BA7E}" type="presParOf" srcId="{6A1BC810-1115-4F04-8AD2-6ACD5D9CA924}" destId="{90904EC2-5EC0-4DA2-A684-028343E2E3D3}" srcOrd="2" destOrd="0" presId="urn:microsoft.com/office/officeart/2005/8/layout/chevron1"/>
    <dgm:cxn modelId="{05B8578C-75F8-40AD-A1CB-1FC8076131B6}" type="presParOf" srcId="{6A1BC810-1115-4F04-8AD2-6ACD5D9CA924}" destId="{AD4A3FF3-990A-4786-953F-910C2A50E16C}" srcOrd="3" destOrd="0" presId="urn:microsoft.com/office/officeart/2005/8/layout/chevron1"/>
    <dgm:cxn modelId="{A1C878A5-C4ED-49F6-A082-F7959E221CCA}" type="presParOf" srcId="{6A1BC810-1115-4F04-8AD2-6ACD5D9CA924}" destId="{B11B6CD0-6BA8-4108-B7E6-CE409EEC1F02}" srcOrd="4" destOrd="0" presId="urn:microsoft.com/office/officeart/2005/8/layout/chevron1"/>
    <dgm:cxn modelId="{DC61D86C-BD9C-40C4-8379-982FE56D6CDA}" type="presParOf" srcId="{6A1BC810-1115-4F04-8AD2-6ACD5D9CA924}" destId="{2F8FADA4-2D7E-4AE5-B1E6-868D4776CDC6}" srcOrd="5" destOrd="0" presId="urn:microsoft.com/office/officeart/2005/8/layout/chevron1"/>
    <dgm:cxn modelId="{E1D0DD23-A283-4E30-80F8-0BE254474A72}" type="presParOf" srcId="{6A1BC810-1115-4F04-8AD2-6ACD5D9CA924}" destId="{3AFDFD1C-FD34-456D-A29B-735092A79BAD}" srcOrd="6" destOrd="0" presId="urn:microsoft.com/office/officeart/2005/8/layout/chevron1"/>
    <dgm:cxn modelId="{3A5DE2DE-8FC2-4EF6-B971-B523F37698CD}" type="presParOf" srcId="{6A1BC810-1115-4F04-8AD2-6ACD5D9CA924}" destId="{78AEAF42-FDE4-4E20-AC86-13BB7455B7FD}" srcOrd="7" destOrd="0" presId="urn:microsoft.com/office/officeart/2005/8/layout/chevron1"/>
    <dgm:cxn modelId="{4AD251D0-86D2-46D8-BC9B-118A55EB2F5D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F88D06D0-721D-4BEF-B876-412647B0A5AC}" type="presOf" srcId="{6096FAA3-B523-4618-955C-2E23EF4ABBCD}" destId="{C263A971-7100-4AD7-AF11-960EC9947307}" srcOrd="0" destOrd="0" presId="urn:microsoft.com/office/officeart/2005/8/layout/chevron1"/>
    <dgm:cxn modelId="{1CE35D08-921E-449C-AFEA-23F479052F1A}" type="presOf" srcId="{5497BED1-173C-49D2-B542-443736CC1CB5}" destId="{3AFDFD1C-FD34-456D-A29B-735092A79BAD}" srcOrd="0" destOrd="0" presId="urn:microsoft.com/office/officeart/2005/8/layout/chevron1"/>
    <dgm:cxn modelId="{1A8E41AF-F3C0-4CA1-B161-7566C4EC96B2}" type="presOf" srcId="{741BF167-89A9-41B7-9461-0D5F6C8EE4B4}" destId="{B11B6CD0-6BA8-4108-B7E6-CE409EEC1F02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3C1E530E-8AEB-4DE4-B7E5-355CDD75772A}" type="presOf" srcId="{2364FFCC-278A-4EE1-9E8F-3350CF9D70F2}" destId="{6A1BC810-1115-4F04-8AD2-6ACD5D9CA924}" srcOrd="0" destOrd="0" presId="urn:microsoft.com/office/officeart/2005/8/layout/chevron1"/>
    <dgm:cxn modelId="{C2CCE157-9450-4052-8995-5894A11C6732}" type="presOf" srcId="{A3C08F26-541A-43AE-85AB-10D7C2117B96}" destId="{90904EC2-5EC0-4DA2-A684-028343E2E3D3}" srcOrd="0" destOrd="0" presId="urn:microsoft.com/office/officeart/2005/8/layout/chevron1"/>
    <dgm:cxn modelId="{CE38A734-779F-4830-AA5F-6D5F31775D9F}" type="presOf" srcId="{5FAF43DA-5FCA-447B-8FC6-F342A7B07D6D}" destId="{12CCB43F-18CD-4148-9A02-621766D61B71}" srcOrd="0" destOrd="0" presId="urn:microsoft.com/office/officeart/2005/8/layout/chevron1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CBA16769-11AC-4B39-8E65-6949CFEC84A3}" type="presParOf" srcId="{6A1BC810-1115-4F04-8AD2-6ACD5D9CA924}" destId="{C263A971-7100-4AD7-AF11-960EC9947307}" srcOrd="0" destOrd="0" presId="urn:microsoft.com/office/officeart/2005/8/layout/chevron1"/>
    <dgm:cxn modelId="{151DF182-C816-4DBF-89C7-D90F683FB771}" type="presParOf" srcId="{6A1BC810-1115-4F04-8AD2-6ACD5D9CA924}" destId="{025DD171-F86F-409B-B62D-D977E4B9D3F5}" srcOrd="1" destOrd="0" presId="urn:microsoft.com/office/officeart/2005/8/layout/chevron1"/>
    <dgm:cxn modelId="{8E817FEC-7951-4CB3-8AFA-A73779A6A2EA}" type="presParOf" srcId="{6A1BC810-1115-4F04-8AD2-6ACD5D9CA924}" destId="{90904EC2-5EC0-4DA2-A684-028343E2E3D3}" srcOrd="2" destOrd="0" presId="urn:microsoft.com/office/officeart/2005/8/layout/chevron1"/>
    <dgm:cxn modelId="{9A324FC2-1CDC-4DB0-9FCE-956303AF7E06}" type="presParOf" srcId="{6A1BC810-1115-4F04-8AD2-6ACD5D9CA924}" destId="{AD4A3FF3-990A-4786-953F-910C2A50E16C}" srcOrd="3" destOrd="0" presId="urn:microsoft.com/office/officeart/2005/8/layout/chevron1"/>
    <dgm:cxn modelId="{89521ACC-F9FD-4566-8A68-1800993BFDFE}" type="presParOf" srcId="{6A1BC810-1115-4F04-8AD2-6ACD5D9CA924}" destId="{B11B6CD0-6BA8-4108-B7E6-CE409EEC1F02}" srcOrd="4" destOrd="0" presId="urn:microsoft.com/office/officeart/2005/8/layout/chevron1"/>
    <dgm:cxn modelId="{1B7F7272-210F-4F2F-8CBA-CA7F181CBBF5}" type="presParOf" srcId="{6A1BC810-1115-4F04-8AD2-6ACD5D9CA924}" destId="{2F8FADA4-2D7E-4AE5-B1E6-868D4776CDC6}" srcOrd="5" destOrd="0" presId="urn:microsoft.com/office/officeart/2005/8/layout/chevron1"/>
    <dgm:cxn modelId="{D51D873C-1920-4AAF-A18E-C5C2EDD56223}" type="presParOf" srcId="{6A1BC810-1115-4F04-8AD2-6ACD5D9CA924}" destId="{3AFDFD1C-FD34-456D-A29B-735092A79BAD}" srcOrd="6" destOrd="0" presId="urn:microsoft.com/office/officeart/2005/8/layout/chevron1"/>
    <dgm:cxn modelId="{BEA07A1A-8CDE-48F7-A159-7075E7FFB858}" type="presParOf" srcId="{6A1BC810-1115-4F04-8AD2-6ACD5D9CA924}" destId="{78AEAF42-FDE4-4E20-AC86-13BB7455B7FD}" srcOrd="7" destOrd="0" presId="urn:microsoft.com/office/officeart/2005/8/layout/chevron1"/>
    <dgm:cxn modelId="{E04B97B0-CF51-47F0-BCE8-865E05809E97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47A7ED80-FC33-4142-8A07-6F0F7A77FF91}" type="presOf" srcId="{2364FFCC-278A-4EE1-9E8F-3350CF9D70F2}" destId="{6A1BC810-1115-4F04-8AD2-6ACD5D9CA924}" srcOrd="0" destOrd="0" presId="urn:microsoft.com/office/officeart/2005/8/layout/chevron1"/>
    <dgm:cxn modelId="{D68F1BDB-88B5-4C6F-93B1-3708C59B5297}" type="presOf" srcId="{A3C08F26-541A-43AE-85AB-10D7C2117B96}" destId="{90904EC2-5EC0-4DA2-A684-028343E2E3D3}" srcOrd="0" destOrd="0" presId="urn:microsoft.com/office/officeart/2005/8/layout/chevron1"/>
    <dgm:cxn modelId="{94B46F97-33A0-4B30-B60E-DE7187B054CC}" type="presOf" srcId="{5FAF43DA-5FCA-447B-8FC6-F342A7B07D6D}" destId="{12CCB43F-18CD-4148-9A02-621766D61B71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5545C955-80AA-404C-A02E-D4F7FDD06EA8}" type="presOf" srcId="{5497BED1-173C-49D2-B542-443736CC1CB5}" destId="{3AFDFD1C-FD34-456D-A29B-735092A79BAD}" srcOrd="0" destOrd="0" presId="urn:microsoft.com/office/officeart/2005/8/layout/chevron1"/>
    <dgm:cxn modelId="{6E593BA3-1189-4ADD-B15F-5F19EF700DE2}" type="presOf" srcId="{741BF167-89A9-41B7-9461-0D5F6C8EE4B4}" destId="{B11B6CD0-6BA8-4108-B7E6-CE409EEC1F02}" srcOrd="0" destOrd="0" presId="urn:microsoft.com/office/officeart/2005/8/layout/chevron1"/>
    <dgm:cxn modelId="{903F84E4-5297-4CBC-882C-0BAD27556361}" type="presOf" srcId="{6096FAA3-B523-4618-955C-2E23EF4ABBCD}" destId="{C263A971-7100-4AD7-AF11-960EC9947307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6ADE2CAF-9496-4022-90D0-86C8246DFAFC}" type="presParOf" srcId="{6A1BC810-1115-4F04-8AD2-6ACD5D9CA924}" destId="{C263A971-7100-4AD7-AF11-960EC9947307}" srcOrd="0" destOrd="0" presId="urn:microsoft.com/office/officeart/2005/8/layout/chevron1"/>
    <dgm:cxn modelId="{71EABE3E-7BC4-4BD9-A729-FD87858DE8D3}" type="presParOf" srcId="{6A1BC810-1115-4F04-8AD2-6ACD5D9CA924}" destId="{025DD171-F86F-409B-B62D-D977E4B9D3F5}" srcOrd="1" destOrd="0" presId="urn:microsoft.com/office/officeart/2005/8/layout/chevron1"/>
    <dgm:cxn modelId="{3D6C3CDE-F2ED-42CE-8B7F-B56426477766}" type="presParOf" srcId="{6A1BC810-1115-4F04-8AD2-6ACD5D9CA924}" destId="{90904EC2-5EC0-4DA2-A684-028343E2E3D3}" srcOrd="2" destOrd="0" presId="urn:microsoft.com/office/officeart/2005/8/layout/chevron1"/>
    <dgm:cxn modelId="{54675530-23A8-45BA-9E30-6DFAB27B325A}" type="presParOf" srcId="{6A1BC810-1115-4F04-8AD2-6ACD5D9CA924}" destId="{AD4A3FF3-990A-4786-953F-910C2A50E16C}" srcOrd="3" destOrd="0" presId="urn:microsoft.com/office/officeart/2005/8/layout/chevron1"/>
    <dgm:cxn modelId="{75BF07BD-9154-44B2-8EAB-724F0FE06905}" type="presParOf" srcId="{6A1BC810-1115-4F04-8AD2-6ACD5D9CA924}" destId="{B11B6CD0-6BA8-4108-B7E6-CE409EEC1F02}" srcOrd="4" destOrd="0" presId="urn:microsoft.com/office/officeart/2005/8/layout/chevron1"/>
    <dgm:cxn modelId="{E8938FA2-7CD0-4831-8111-EEB88D3DCF52}" type="presParOf" srcId="{6A1BC810-1115-4F04-8AD2-6ACD5D9CA924}" destId="{2F8FADA4-2D7E-4AE5-B1E6-868D4776CDC6}" srcOrd="5" destOrd="0" presId="urn:microsoft.com/office/officeart/2005/8/layout/chevron1"/>
    <dgm:cxn modelId="{6AF39769-FD88-47E8-BEA8-5C7C983E9716}" type="presParOf" srcId="{6A1BC810-1115-4F04-8AD2-6ACD5D9CA924}" destId="{3AFDFD1C-FD34-456D-A29B-735092A79BAD}" srcOrd="6" destOrd="0" presId="urn:microsoft.com/office/officeart/2005/8/layout/chevron1"/>
    <dgm:cxn modelId="{7FC2A98F-6083-46CE-A8FA-2547E94BCC0C}" type="presParOf" srcId="{6A1BC810-1115-4F04-8AD2-6ACD5D9CA924}" destId="{78AEAF42-FDE4-4E20-AC86-13BB7455B7FD}" srcOrd="7" destOrd="0" presId="urn:microsoft.com/office/officeart/2005/8/layout/chevron1"/>
    <dgm:cxn modelId="{F90CA71C-2FD2-45EC-9CEC-C802016E7424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AFEAED-3E0B-4100-8DDA-3E23C48BB5E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12E03A-F111-49E7-8180-E21B0FE18018}">
      <dgm:prSet phldrT="[文字]" custT="1"/>
      <dgm:spPr/>
      <dgm:t>
        <a:bodyPr/>
        <a:lstStyle/>
        <a:p>
          <a:r>
            <a:rPr lang="zh-TW" altLang="en-US" sz="6600" b="1" dirty="0" smtClean="0">
              <a:solidFill>
                <a:schemeClr val="tx1"/>
              </a:solidFill>
              <a:latin typeface="+mj-ea"/>
              <a:ea typeface="+mj-ea"/>
            </a:rPr>
            <a:t>方法</a:t>
          </a:r>
          <a:endParaRPr lang="zh-TW" altLang="en-US" sz="6600" b="1" dirty="0">
            <a:solidFill>
              <a:schemeClr val="tx1"/>
            </a:solidFill>
            <a:latin typeface="+mj-ea"/>
            <a:ea typeface="+mj-ea"/>
          </a:endParaRPr>
        </a:p>
      </dgm:t>
    </dgm:pt>
    <dgm:pt modelId="{89A0ADCB-5E06-44B1-A895-5417289434FD}" type="parTrans" cxnId="{3E06209A-F043-4B59-8348-BBA6D8312DEF}">
      <dgm:prSet/>
      <dgm:spPr/>
      <dgm:t>
        <a:bodyPr/>
        <a:lstStyle/>
        <a:p>
          <a:endParaRPr lang="zh-TW" altLang="en-US"/>
        </a:p>
      </dgm:t>
    </dgm:pt>
    <dgm:pt modelId="{9B4D5E1A-E0C8-4F55-9E52-F6D345FD0C93}" type="sibTrans" cxnId="{3E06209A-F043-4B59-8348-BBA6D8312DEF}">
      <dgm:prSet/>
      <dgm:spPr/>
      <dgm:t>
        <a:bodyPr/>
        <a:lstStyle/>
        <a:p>
          <a:endParaRPr lang="zh-TW" altLang="en-US"/>
        </a:p>
      </dgm:t>
    </dgm:pt>
    <dgm:pt modelId="{D995FE05-3C72-4598-8097-7F6A43B42366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電話</a:t>
          </a:r>
          <a:endParaRPr lang="zh-TW" altLang="en-US" b="1" dirty="0">
            <a:latin typeface="+mj-ea"/>
            <a:ea typeface="+mj-ea"/>
          </a:endParaRPr>
        </a:p>
      </dgm:t>
    </dgm:pt>
    <dgm:pt modelId="{2C75A363-490E-4CE0-A6B3-092EF47003FE}" type="parTrans" cxnId="{66A0F940-8A81-4421-9C07-C48DE91BEBBC}">
      <dgm:prSet/>
      <dgm:spPr/>
      <dgm:t>
        <a:bodyPr/>
        <a:lstStyle/>
        <a:p>
          <a:endParaRPr lang="zh-TW" altLang="en-US"/>
        </a:p>
      </dgm:t>
    </dgm:pt>
    <dgm:pt modelId="{D2C14DA6-E040-4141-B0DC-1CA0AC421B7E}" type="sibTrans" cxnId="{66A0F940-8A81-4421-9C07-C48DE91BEBBC}">
      <dgm:prSet/>
      <dgm:spPr/>
      <dgm:t>
        <a:bodyPr/>
        <a:lstStyle/>
        <a:p>
          <a:endParaRPr lang="zh-TW" altLang="en-US"/>
        </a:p>
      </dgm:t>
    </dgm:pt>
    <dgm:pt modelId="{A5D86DAC-1532-409B-A6CD-49B73EC70860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網路</a:t>
          </a:r>
          <a:endParaRPr lang="zh-TW" altLang="en-US" b="1" dirty="0">
            <a:latin typeface="+mj-ea"/>
            <a:ea typeface="+mj-ea"/>
          </a:endParaRPr>
        </a:p>
      </dgm:t>
    </dgm:pt>
    <dgm:pt modelId="{317FCC08-052B-4124-BDD7-CF415E250C11}" type="parTrans" cxnId="{0DA5D5A0-34B5-4B02-80D6-DE64649E4222}">
      <dgm:prSet/>
      <dgm:spPr/>
      <dgm:t>
        <a:bodyPr/>
        <a:lstStyle/>
        <a:p>
          <a:endParaRPr lang="zh-TW" altLang="en-US"/>
        </a:p>
      </dgm:t>
    </dgm:pt>
    <dgm:pt modelId="{3D06B74D-DBE6-4518-8DEB-6627DA2A5C8F}" type="sibTrans" cxnId="{0DA5D5A0-34B5-4B02-80D6-DE64649E4222}">
      <dgm:prSet/>
      <dgm:spPr/>
      <dgm:t>
        <a:bodyPr/>
        <a:lstStyle/>
        <a:p>
          <a:endParaRPr lang="zh-TW" altLang="en-US"/>
        </a:p>
      </dgm:t>
    </dgm:pt>
    <dgm:pt modelId="{B7EBD942-CED6-4461-BA0D-3E288776B440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簡訊</a:t>
          </a:r>
          <a:endParaRPr lang="zh-TW" altLang="en-US" b="1" dirty="0">
            <a:latin typeface="+mj-ea"/>
            <a:ea typeface="+mj-ea"/>
          </a:endParaRPr>
        </a:p>
      </dgm:t>
    </dgm:pt>
    <dgm:pt modelId="{F317AE66-03C6-4AFA-B0B2-F9F1F1E124C5}" type="parTrans" cxnId="{C8605CDE-33D9-413C-B241-9F43CC6BFEE4}">
      <dgm:prSet/>
      <dgm:spPr/>
      <dgm:t>
        <a:bodyPr/>
        <a:lstStyle/>
        <a:p>
          <a:endParaRPr lang="zh-TW" altLang="en-US"/>
        </a:p>
      </dgm:t>
    </dgm:pt>
    <dgm:pt modelId="{BB9FF68D-43B6-4248-B51B-4F01A26ABF4D}" type="sibTrans" cxnId="{C8605CDE-33D9-413C-B241-9F43CC6BFEE4}">
      <dgm:prSet/>
      <dgm:spPr/>
      <dgm:t>
        <a:bodyPr/>
        <a:lstStyle/>
        <a:p>
          <a:endParaRPr lang="zh-TW" altLang="en-US"/>
        </a:p>
      </dgm:t>
    </dgm:pt>
    <dgm:pt modelId="{DD41B5D4-7ED9-441A-904F-928D4B2604EB}">
      <dgm:prSet phldrT="[文字]"/>
      <dgm:spPr/>
      <dgm:t>
        <a:bodyPr/>
        <a:lstStyle/>
        <a:p>
          <a:r>
            <a:rPr lang="en-US" altLang="zh-TW" b="1" dirty="0" smtClean="0">
              <a:latin typeface="+mj-ea"/>
              <a:ea typeface="+mj-ea"/>
            </a:rPr>
            <a:t>Kiosk</a:t>
          </a:r>
          <a:endParaRPr lang="zh-TW" altLang="en-US" b="1" dirty="0">
            <a:latin typeface="+mj-ea"/>
            <a:ea typeface="+mj-ea"/>
          </a:endParaRPr>
        </a:p>
      </dgm:t>
    </dgm:pt>
    <dgm:pt modelId="{5173AFA9-833C-4001-8432-3F80400D97AF}" type="parTrans" cxnId="{82E9716B-1AD7-4320-B906-DEE100F56C48}">
      <dgm:prSet/>
      <dgm:spPr/>
      <dgm:t>
        <a:bodyPr/>
        <a:lstStyle/>
        <a:p>
          <a:endParaRPr lang="zh-TW" altLang="en-US"/>
        </a:p>
      </dgm:t>
    </dgm:pt>
    <dgm:pt modelId="{A96DD0F7-A378-4CC9-8367-7AE037B0679E}" type="sibTrans" cxnId="{82E9716B-1AD7-4320-B906-DEE100F56C48}">
      <dgm:prSet/>
      <dgm:spPr/>
      <dgm:t>
        <a:bodyPr/>
        <a:lstStyle/>
        <a:p>
          <a:endParaRPr lang="zh-TW" altLang="en-US"/>
        </a:p>
      </dgm:t>
    </dgm:pt>
    <dgm:pt modelId="{E020ED09-A776-44A8-91C1-55CCFDF24735}" type="pres">
      <dgm:prSet presAssocID="{E8AFEAED-3E0B-4100-8DDA-3E23C48BB5E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58CD9AA-D3F0-4BC8-9289-3CC405278E12}" type="pres">
      <dgm:prSet presAssocID="{E8AFEAED-3E0B-4100-8DDA-3E23C48BB5EA}" presName="matrix" presStyleCnt="0"/>
      <dgm:spPr/>
    </dgm:pt>
    <dgm:pt modelId="{4399508B-CF67-48B0-AC64-85399E27082D}" type="pres">
      <dgm:prSet presAssocID="{E8AFEAED-3E0B-4100-8DDA-3E23C48BB5EA}" presName="tile1" presStyleLbl="node1" presStyleIdx="0" presStyleCnt="4" custLinFactNeighborX="0"/>
      <dgm:spPr/>
      <dgm:t>
        <a:bodyPr/>
        <a:lstStyle/>
        <a:p>
          <a:endParaRPr lang="zh-TW" altLang="en-US"/>
        </a:p>
      </dgm:t>
    </dgm:pt>
    <dgm:pt modelId="{3EC918BD-6A8B-45FB-BCD2-BE23BE3B2904}" type="pres">
      <dgm:prSet presAssocID="{E8AFEAED-3E0B-4100-8DDA-3E23C48BB5E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92691A-09E6-4A8D-AB07-DCE73B7A054C}" type="pres">
      <dgm:prSet presAssocID="{E8AFEAED-3E0B-4100-8DDA-3E23C48BB5EA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AD25FB7A-3F22-4214-B1B8-7D76E20C2C1E}" type="pres">
      <dgm:prSet presAssocID="{E8AFEAED-3E0B-4100-8DDA-3E23C48BB5E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36A98F-DF10-4389-B863-D63AE0D72C31}" type="pres">
      <dgm:prSet presAssocID="{E8AFEAED-3E0B-4100-8DDA-3E23C48BB5EA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5C0614DF-6316-45EB-9CAB-4025EBA1898D}" type="pres">
      <dgm:prSet presAssocID="{E8AFEAED-3E0B-4100-8DDA-3E23C48BB5E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322A27-FD8B-47B3-9695-8976F234CC19}" type="pres">
      <dgm:prSet presAssocID="{E8AFEAED-3E0B-4100-8DDA-3E23C48BB5EA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1D623F3D-8FE1-4CBB-8E73-82441696AB61}" type="pres">
      <dgm:prSet presAssocID="{E8AFEAED-3E0B-4100-8DDA-3E23C48BB5E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0B5848-157F-452F-BDAA-96267734BE7A}" type="pres">
      <dgm:prSet presAssocID="{E8AFEAED-3E0B-4100-8DDA-3E23C48BB5EA}" presName="centerTile" presStyleLbl="fgShp" presStyleIdx="0" presStyleCnt="1" custLinFactNeighborX="2915" custLinFactNeighborY="-362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605CDE-33D9-413C-B241-9F43CC6BFEE4}" srcId="{2C12E03A-F111-49E7-8180-E21B0FE18018}" destId="{B7EBD942-CED6-4461-BA0D-3E288776B440}" srcOrd="2" destOrd="0" parTransId="{F317AE66-03C6-4AFA-B0B2-F9F1F1E124C5}" sibTransId="{BB9FF68D-43B6-4248-B51B-4F01A26ABF4D}"/>
    <dgm:cxn modelId="{D3288EBA-C755-4537-AB02-51C58CC30450}" type="presOf" srcId="{D995FE05-3C72-4598-8097-7F6A43B42366}" destId="{4399508B-CF67-48B0-AC64-85399E27082D}" srcOrd="0" destOrd="0" presId="urn:microsoft.com/office/officeart/2005/8/layout/matrix1"/>
    <dgm:cxn modelId="{8617C6B5-BF78-44C0-B663-6A7197775D36}" type="presOf" srcId="{B7EBD942-CED6-4461-BA0D-3E288776B440}" destId="{7D36A98F-DF10-4389-B863-D63AE0D72C31}" srcOrd="0" destOrd="0" presId="urn:microsoft.com/office/officeart/2005/8/layout/matrix1"/>
    <dgm:cxn modelId="{A0A698C5-1A93-4CFC-A03A-6E643F9BC301}" type="presOf" srcId="{DD41B5D4-7ED9-441A-904F-928D4B2604EB}" destId="{02322A27-FD8B-47B3-9695-8976F234CC19}" srcOrd="0" destOrd="0" presId="urn:microsoft.com/office/officeart/2005/8/layout/matrix1"/>
    <dgm:cxn modelId="{82E9716B-1AD7-4320-B906-DEE100F56C48}" srcId="{2C12E03A-F111-49E7-8180-E21B0FE18018}" destId="{DD41B5D4-7ED9-441A-904F-928D4B2604EB}" srcOrd="3" destOrd="0" parTransId="{5173AFA9-833C-4001-8432-3F80400D97AF}" sibTransId="{A96DD0F7-A378-4CC9-8367-7AE037B0679E}"/>
    <dgm:cxn modelId="{BA9E5F2D-1804-497B-8CC9-A855BB2D40B8}" type="presOf" srcId="{D995FE05-3C72-4598-8097-7F6A43B42366}" destId="{3EC918BD-6A8B-45FB-BCD2-BE23BE3B2904}" srcOrd="1" destOrd="0" presId="urn:microsoft.com/office/officeart/2005/8/layout/matrix1"/>
    <dgm:cxn modelId="{66A0F940-8A81-4421-9C07-C48DE91BEBBC}" srcId="{2C12E03A-F111-49E7-8180-E21B0FE18018}" destId="{D995FE05-3C72-4598-8097-7F6A43B42366}" srcOrd="0" destOrd="0" parTransId="{2C75A363-490E-4CE0-A6B3-092EF47003FE}" sibTransId="{D2C14DA6-E040-4141-B0DC-1CA0AC421B7E}"/>
    <dgm:cxn modelId="{0DA5D5A0-34B5-4B02-80D6-DE64649E4222}" srcId="{2C12E03A-F111-49E7-8180-E21B0FE18018}" destId="{A5D86DAC-1532-409B-A6CD-49B73EC70860}" srcOrd="1" destOrd="0" parTransId="{317FCC08-052B-4124-BDD7-CF415E250C11}" sibTransId="{3D06B74D-DBE6-4518-8DEB-6627DA2A5C8F}"/>
    <dgm:cxn modelId="{3E06209A-F043-4B59-8348-BBA6D8312DEF}" srcId="{E8AFEAED-3E0B-4100-8DDA-3E23C48BB5EA}" destId="{2C12E03A-F111-49E7-8180-E21B0FE18018}" srcOrd="0" destOrd="0" parTransId="{89A0ADCB-5E06-44B1-A895-5417289434FD}" sibTransId="{9B4D5E1A-E0C8-4F55-9E52-F6D345FD0C93}"/>
    <dgm:cxn modelId="{5C2D6F72-B8A8-498A-8D87-5AA10F79A1F8}" type="presOf" srcId="{E8AFEAED-3E0B-4100-8DDA-3E23C48BB5EA}" destId="{E020ED09-A776-44A8-91C1-55CCFDF24735}" srcOrd="0" destOrd="0" presId="urn:microsoft.com/office/officeart/2005/8/layout/matrix1"/>
    <dgm:cxn modelId="{C0EF165E-6B61-490C-B11F-A2D6536EA986}" type="presOf" srcId="{2C12E03A-F111-49E7-8180-E21B0FE18018}" destId="{990B5848-157F-452F-BDAA-96267734BE7A}" srcOrd="0" destOrd="0" presId="urn:microsoft.com/office/officeart/2005/8/layout/matrix1"/>
    <dgm:cxn modelId="{337D5B3F-CFEE-4BD0-B213-24C3751DF3C1}" type="presOf" srcId="{A5D86DAC-1532-409B-A6CD-49B73EC70860}" destId="{AD25FB7A-3F22-4214-B1B8-7D76E20C2C1E}" srcOrd="1" destOrd="0" presId="urn:microsoft.com/office/officeart/2005/8/layout/matrix1"/>
    <dgm:cxn modelId="{206BC469-8D7E-4892-861A-1C1C4F1544E8}" type="presOf" srcId="{B7EBD942-CED6-4461-BA0D-3E288776B440}" destId="{5C0614DF-6316-45EB-9CAB-4025EBA1898D}" srcOrd="1" destOrd="0" presId="urn:microsoft.com/office/officeart/2005/8/layout/matrix1"/>
    <dgm:cxn modelId="{8AF02426-E676-4979-B3C1-BA38038F8E3C}" type="presOf" srcId="{A5D86DAC-1532-409B-A6CD-49B73EC70860}" destId="{2E92691A-09E6-4A8D-AB07-DCE73B7A054C}" srcOrd="0" destOrd="0" presId="urn:microsoft.com/office/officeart/2005/8/layout/matrix1"/>
    <dgm:cxn modelId="{C1F005A7-F661-4935-BC6D-6BDA7B094EBF}" type="presOf" srcId="{DD41B5D4-7ED9-441A-904F-928D4B2604EB}" destId="{1D623F3D-8FE1-4CBB-8E73-82441696AB61}" srcOrd="1" destOrd="0" presId="urn:microsoft.com/office/officeart/2005/8/layout/matrix1"/>
    <dgm:cxn modelId="{E5493CFD-D5AE-4D6E-8C9F-FEC2D419A87B}" type="presParOf" srcId="{E020ED09-A776-44A8-91C1-55CCFDF24735}" destId="{E58CD9AA-D3F0-4BC8-9289-3CC405278E12}" srcOrd="0" destOrd="0" presId="urn:microsoft.com/office/officeart/2005/8/layout/matrix1"/>
    <dgm:cxn modelId="{9E0FE9EB-904A-461D-882F-0895428920A7}" type="presParOf" srcId="{E58CD9AA-D3F0-4BC8-9289-3CC405278E12}" destId="{4399508B-CF67-48B0-AC64-85399E27082D}" srcOrd="0" destOrd="0" presId="urn:microsoft.com/office/officeart/2005/8/layout/matrix1"/>
    <dgm:cxn modelId="{E2CA0DB2-EB22-43F8-86BA-77030C6D84CB}" type="presParOf" srcId="{E58CD9AA-D3F0-4BC8-9289-3CC405278E12}" destId="{3EC918BD-6A8B-45FB-BCD2-BE23BE3B2904}" srcOrd="1" destOrd="0" presId="urn:microsoft.com/office/officeart/2005/8/layout/matrix1"/>
    <dgm:cxn modelId="{B4B12B30-4198-47E4-AA0B-5785323108B8}" type="presParOf" srcId="{E58CD9AA-D3F0-4BC8-9289-3CC405278E12}" destId="{2E92691A-09E6-4A8D-AB07-DCE73B7A054C}" srcOrd="2" destOrd="0" presId="urn:microsoft.com/office/officeart/2005/8/layout/matrix1"/>
    <dgm:cxn modelId="{139A5CED-EA16-46D3-8872-7A9D48955FEB}" type="presParOf" srcId="{E58CD9AA-D3F0-4BC8-9289-3CC405278E12}" destId="{AD25FB7A-3F22-4214-B1B8-7D76E20C2C1E}" srcOrd="3" destOrd="0" presId="urn:microsoft.com/office/officeart/2005/8/layout/matrix1"/>
    <dgm:cxn modelId="{E152F5EC-7F48-4F42-AE25-6E58F8EA85A8}" type="presParOf" srcId="{E58CD9AA-D3F0-4BC8-9289-3CC405278E12}" destId="{7D36A98F-DF10-4389-B863-D63AE0D72C31}" srcOrd="4" destOrd="0" presId="urn:microsoft.com/office/officeart/2005/8/layout/matrix1"/>
    <dgm:cxn modelId="{9D5B57EE-A107-4364-A0BB-07CFC317875D}" type="presParOf" srcId="{E58CD9AA-D3F0-4BC8-9289-3CC405278E12}" destId="{5C0614DF-6316-45EB-9CAB-4025EBA1898D}" srcOrd="5" destOrd="0" presId="urn:microsoft.com/office/officeart/2005/8/layout/matrix1"/>
    <dgm:cxn modelId="{5AEB6F3A-EC72-4A51-AA13-CEC3E3FDA9FC}" type="presParOf" srcId="{E58CD9AA-D3F0-4BC8-9289-3CC405278E12}" destId="{02322A27-FD8B-47B3-9695-8976F234CC19}" srcOrd="6" destOrd="0" presId="urn:microsoft.com/office/officeart/2005/8/layout/matrix1"/>
    <dgm:cxn modelId="{0A84B983-EB53-4C0A-879F-384F14C6D7CC}" type="presParOf" srcId="{E58CD9AA-D3F0-4BC8-9289-3CC405278E12}" destId="{1D623F3D-8FE1-4CBB-8E73-82441696AB61}" srcOrd="7" destOrd="0" presId="urn:microsoft.com/office/officeart/2005/8/layout/matrix1"/>
    <dgm:cxn modelId="{4CB3D708-23B4-4880-A2A9-E7F46552D510}" type="presParOf" srcId="{E020ED09-A776-44A8-91C1-55CCFDF24735}" destId="{990B5848-157F-452F-BDAA-96267734BE7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A3CE5181-D17E-42B7-9E53-FC3035B6807B}" type="presOf" srcId="{741BF167-89A9-41B7-9461-0D5F6C8EE4B4}" destId="{B11B6CD0-6BA8-4108-B7E6-CE409EEC1F02}" srcOrd="0" destOrd="0" presId="urn:microsoft.com/office/officeart/2005/8/layout/chevron1"/>
    <dgm:cxn modelId="{43D5FBD8-3898-49E0-9EBE-B67948E8D3BB}" type="presOf" srcId="{6096FAA3-B523-4618-955C-2E23EF4ABBCD}" destId="{C263A971-7100-4AD7-AF11-960EC9947307}" srcOrd="0" destOrd="0" presId="urn:microsoft.com/office/officeart/2005/8/layout/chevron1"/>
    <dgm:cxn modelId="{89D22AE1-FC0F-4505-B45D-F1B88E8F8730}" type="presOf" srcId="{5FAF43DA-5FCA-447B-8FC6-F342A7B07D6D}" destId="{12CCB43F-18CD-4148-9A02-621766D61B71}" srcOrd="0" destOrd="0" presId="urn:microsoft.com/office/officeart/2005/8/layout/chevron1"/>
    <dgm:cxn modelId="{50382D55-13F5-4F8A-9F77-54E907426A48}" type="presOf" srcId="{2364FFCC-278A-4EE1-9E8F-3350CF9D70F2}" destId="{6A1BC810-1115-4F04-8AD2-6ACD5D9CA924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268A40E0-E540-44C1-A3AA-EE4F9296B859}" type="presOf" srcId="{5497BED1-173C-49D2-B542-443736CC1CB5}" destId="{3AFDFD1C-FD34-456D-A29B-735092A79BAD}" srcOrd="0" destOrd="0" presId="urn:microsoft.com/office/officeart/2005/8/layout/chevron1"/>
    <dgm:cxn modelId="{0862FB1C-19D0-4C70-84A2-BD127148E883}" type="presOf" srcId="{A3C08F26-541A-43AE-85AB-10D7C2117B96}" destId="{90904EC2-5EC0-4DA2-A684-028343E2E3D3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EFA18240-F8AA-4D6B-95B8-639F0CB0DC77}" type="presParOf" srcId="{6A1BC810-1115-4F04-8AD2-6ACD5D9CA924}" destId="{C263A971-7100-4AD7-AF11-960EC9947307}" srcOrd="0" destOrd="0" presId="urn:microsoft.com/office/officeart/2005/8/layout/chevron1"/>
    <dgm:cxn modelId="{72C1B174-75B2-40F8-AD3D-99E19235B99A}" type="presParOf" srcId="{6A1BC810-1115-4F04-8AD2-6ACD5D9CA924}" destId="{025DD171-F86F-409B-B62D-D977E4B9D3F5}" srcOrd="1" destOrd="0" presId="urn:microsoft.com/office/officeart/2005/8/layout/chevron1"/>
    <dgm:cxn modelId="{6A33F8AB-34D3-40C0-894C-57CFE98EA0E3}" type="presParOf" srcId="{6A1BC810-1115-4F04-8AD2-6ACD5D9CA924}" destId="{90904EC2-5EC0-4DA2-A684-028343E2E3D3}" srcOrd="2" destOrd="0" presId="urn:microsoft.com/office/officeart/2005/8/layout/chevron1"/>
    <dgm:cxn modelId="{22CA2799-C9D6-4B5B-9089-C35AE2C751C6}" type="presParOf" srcId="{6A1BC810-1115-4F04-8AD2-6ACD5D9CA924}" destId="{AD4A3FF3-990A-4786-953F-910C2A50E16C}" srcOrd="3" destOrd="0" presId="urn:microsoft.com/office/officeart/2005/8/layout/chevron1"/>
    <dgm:cxn modelId="{456271C5-BB3C-4DE7-98AC-D02FEED89745}" type="presParOf" srcId="{6A1BC810-1115-4F04-8AD2-6ACD5D9CA924}" destId="{B11B6CD0-6BA8-4108-B7E6-CE409EEC1F02}" srcOrd="4" destOrd="0" presId="urn:microsoft.com/office/officeart/2005/8/layout/chevron1"/>
    <dgm:cxn modelId="{4D66C033-EEC1-4279-B3B1-42DF2EDB71F1}" type="presParOf" srcId="{6A1BC810-1115-4F04-8AD2-6ACD5D9CA924}" destId="{2F8FADA4-2D7E-4AE5-B1E6-868D4776CDC6}" srcOrd="5" destOrd="0" presId="urn:microsoft.com/office/officeart/2005/8/layout/chevron1"/>
    <dgm:cxn modelId="{1A776FB2-56DF-48EB-8D88-17693FAA8B25}" type="presParOf" srcId="{6A1BC810-1115-4F04-8AD2-6ACD5D9CA924}" destId="{3AFDFD1C-FD34-456D-A29B-735092A79BAD}" srcOrd="6" destOrd="0" presId="urn:microsoft.com/office/officeart/2005/8/layout/chevron1"/>
    <dgm:cxn modelId="{B91BE23F-B994-4872-88A9-E67639A0AE89}" type="presParOf" srcId="{6A1BC810-1115-4F04-8AD2-6ACD5D9CA924}" destId="{78AEAF42-FDE4-4E20-AC86-13BB7455B7FD}" srcOrd="7" destOrd="0" presId="urn:microsoft.com/office/officeart/2005/8/layout/chevron1"/>
    <dgm:cxn modelId="{792617B3-AF6D-4D17-B0E1-C4A0BD4CC43D}" type="presParOf" srcId="{6A1BC810-1115-4F04-8AD2-6ACD5D9CA924}" destId="{12CCB43F-18CD-4148-9A02-621766D61B7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E85825-2902-47B0-9902-6A0269B2C161}" type="presOf" srcId="{6096FAA3-B523-4618-955C-2E23EF4ABBCD}" destId="{C263A971-7100-4AD7-AF11-960EC9947307}" srcOrd="0" destOrd="0" presId="urn:microsoft.com/office/officeart/2005/8/layout/chevron1"/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99882D7C-AAC4-485C-BD37-606DEF6C38F4}" type="presOf" srcId="{5497BED1-173C-49D2-B542-443736CC1CB5}" destId="{3AFDFD1C-FD34-456D-A29B-735092A79BAD}" srcOrd="0" destOrd="0" presId="urn:microsoft.com/office/officeart/2005/8/layout/chevron1"/>
    <dgm:cxn modelId="{D5F33E42-3699-43C4-AB19-5D42C45A6328}" type="presOf" srcId="{A3C08F26-541A-43AE-85AB-10D7C2117B96}" destId="{90904EC2-5EC0-4DA2-A684-028343E2E3D3}" srcOrd="0" destOrd="0" presId="urn:microsoft.com/office/officeart/2005/8/layout/chevron1"/>
    <dgm:cxn modelId="{B8FD33F9-8F55-4B74-9852-B385E0911B7C}" type="presOf" srcId="{5FAF43DA-5FCA-447B-8FC6-F342A7B07D6D}" destId="{12CCB43F-18CD-4148-9A02-621766D61B71}" srcOrd="0" destOrd="0" presId="urn:microsoft.com/office/officeart/2005/8/layout/chevron1"/>
    <dgm:cxn modelId="{526CC889-232A-4C90-B7C2-FFDFB5DF846A}" type="presOf" srcId="{2364FFCC-278A-4EE1-9E8F-3350CF9D70F2}" destId="{6A1BC810-1115-4F04-8AD2-6ACD5D9CA924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7DBF76B8-63FF-4D01-8D06-714310E76226}" type="presOf" srcId="{741BF167-89A9-41B7-9461-0D5F6C8EE4B4}" destId="{B11B6CD0-6BA8-4108-B7E6-CE409EEC1F02}" srcOrd="0" destOrd="0" presId="urn:microsoft.com/office/officeart/2005/8/layout/chevron1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1969C636-2EC5-4830-8A26-2A94D698F0A4}" type="presParOf" srcId="{6A1BC810-1115-4F04-8AD2-6ACD5D9CA924}" destId="{C263A971-7100-4AD7-AF11-960EC9947307}" srcOrd="0" destOrd="0" presId="urn:microsoft.com/office/officeart/2005/8/layout/chevron1"/>
    <dgm:cxn modelId="{88B16CCF-84A9-4CE0-A495-BDD4D552F1ED}" type="presParOf" srcId="{6A1BC810-1115-4F04-8AD2-6ACD5D9CA924}" destId="{025DD171-F86F-409B-B62D-D977E4B9D3F5}" srcOrd="1" destOrd="0" presId="urn:microsoft.com/office/officeart/2005/8/layout/chevron1"/>
    <dgm:cxn modelId="{7BC3EAFE-E05F-462E-BF9C-7A4113B29074}" type="presParOf" srcId="{6A1BC810-1115-4F04-8AD2-6ACD5D9CA924}" destId="{90904EC2-5EC0-4DA2-A684-028343E2E3D3}" srcOrd="2" destOrd="0" presId="urn:microsoft.com/office/officeart/2005/8/layout/chevron1"/>
    <dgm:cxn modelId="{2D93C01C-D130-43A2-A7F8-97540D43364D}" type="presParOf" srcId="{6A1BC810-1115-4F04-8AD2-6ACD5D9CA924}" destId="{AD4A3FF3-990A-4786-953F-910C2A50E16C}" srcOrd="3" destOrd="0" presId="urn:microsoft.com/office/officeart/2005/8/layout/chevron1"/>
    <dgm:cxn modelId="{A7D96E11-5860-49A6-9A67-5F2F17FA4594}" type="presParOf" srcId="{6A1BC810-1115-4F04-8AD2-6ACD5D9CA924}" destId="{B11B6CD0-6BA8-4108-B7E6-CE409EEC1F02}" srcOrd="4" destOrd="0" presId="urn:microsoft.com/office/officeart/2005/8/layout/chevron1"/>
    <dgm:cxn modelId="{5EDCB816-BECB-4618-8CFF-89A5CBC1415F}" type="presParOf" srcId="{6A1BC810-1115-4F04-8AD2-6ACD5D9CA924}" destId="{2F8FADA4-2D7E-4AE5-B1E6-868D4776CDC6}" srcOrd="5" destOrd="0" presId="urn:microsoft.com/office/officeart/2005/8/layout/chevron1"/>
    <dgm:cxn modelId="{9B120581-8EFA-4855-8D5D-95B57E0AEAD5}" type="presParOf" srcId="{6A1BC810-1115-4F04-8AD2-6ACD5D9CA924}" destId="{3AFDFD1C-FD34-456D-A29B-735092A79BAD}" srcOrd="6" destOrd="0" presId="urn:microsoft.com/office/officeart/2005/8/layout/chevron1"/>
    <dgm:cxn modelId="{F4FEDE47-5593-4DE4-A48A-3AD30209835A}" type="presParOf" srcId="{6A1BC810-1115-4F04-8AD2-6ACD5D9CA924}" destId="{78AEAF42-FDE4-4E20-AC86-13BB7455B7FD}" srcOrd="7" destOrd="0" presId="urn:microsoft.com/office/officeart/2005/8/layout/chevron1"/>
    <dgm:cxn modelId="{FBB45036-DCCB-4CF7-B576-1A446EB21ABC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351F25B7-F2C5-4CCA-A53F-0B544E0F8DDC}" type="presOf" srcId="{2364FFCC-278A-4EE1-9E8F-3350CF9D70F2}" destId="{6A1BC810-1115-4F04-8AD2-6ACD5D9CA924}" srcOrd="0" destOrd="0" presId="urn:microsoft.com/office/officeart/2005/8/layout/chevron1"/>
    <dgm:cxn modelId="{81AB29F1-BE12-4145-A248-D57A6AF16A22}" type="presOf" srcId="{A3C08F26-541A-43AE-85AB-10D7C2117B96}" destId="{90904EC2-5EC0-4DA2-A684-028343E2E3D3}" srcOrd="0" destOrd="0" presId="urn:microsoft.com/office/officeart/2005/8/layout/chevron1"/>
    <dgm:cxn modelId="{95779F19-0C1A-4593-BE94-1396C690B6D8}" type="presOf" srcId="{741BF167-89A9-41B7-9461-0D5F6C8EE4B4}" destId="{B11B6CD0-6BA8-4108-B7E6-CE409EEC1F02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00371C0D-6871-4DB4-9C4F-D1C6541083ED}" type="presOf" srcId="{5FAF43DA-5FCA-447B-8FC6-F342A7B07D6D}" destId="{12CCB43F-18CD-4148-9A02-621766D61B71}" srcOrd="0" destOrd="0" presId="urn:microsoft.com/office/officeart/2005/8/layout/chevron1"/>
    <dgm:cxn modelId="{C638024A-C551-46EB-AA9C-1321215E7DE7}" type="presOf" srcId="{6096FAA3-B523-4618-955C-2E23EF4ABBCD}" destId="{C263A971-7100-4AD7-AF11-960EC9947307}" srcOrd="0" destOrd="0" presId="urn:microsoft.com/office/officeart/2005/8/layout/chevron1"/>
    <dgm:cxn modelId="{B5E9D189-3983-4F0C-9247-CAC2C68E7C36}" type="presOf" srcId="{5497BED1-173C-49D2-B542-443736CC1CB5}" destId="{3AFDFD1C-FD34-456D-A29B-735092A79BAD}" srcOrd="0" destOrd="0" presId="urn:microsoft.com/office/officeart/2005/8/layout/chevron1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99B51D8F-8B6C-43F7-ADAB-56D00121534A}" type="presParOf" srcId="{6A1BC810-1115-4F04-8AD2-6ACD5D9CA924}" destId="{C263A971-7100-4AD7-AF11-960EC9947307}" srcOrd="0" destOrd="0" presId="urn:microsoft.com/office/officeart/2005/8/layout/chevron1"/>
    <dgm:cxn modelId="{BB4C2C40-7662-4B8C-A958-50BD6BBACC8B}" type="presParOf" srcId="{6A1BC810-1115-4F04-8AD2-6ACD5D9CA924}" destId="{025DD171-F86F-409B-B62D-D977E4B9D3F5}" srcOrd="1" destOrd="0" presId="urn:microsoft.com/office/officeart/2005/8/layout/chevron1"/>
    <dgm:cxn modelId="{4E8F0C65-3386-476A-AC79-5C0596365287}" type="presParOf" srcId="{6A1BC810-1115-4F04-8AD2-6ACD5D9CA924}" destId="{90904EC2-5EC0-4DA2-A684-028343E2E3D3}" srcOrd="2" destOrd="0" presId="urn:microsoft.com/office/officeart/2005/8/layout/chevron1"/>
    <dgm:cxn modelId="{3CBCE990-2A21-45F4-AAE4-CE8688240BE2}" type="presParOf" srcId="{6A1BC810-1115-4F04-8AD2-6ACD5D9CA924}" destId="{AD4A3FF3-990A-4786-953F-910C2A50E16C}" srcOrd="3" destOrd="0" presId="urn:microsoft.com/office/officeart/2005/8/layout/chevron1"/>
    <dgm:cxn modelId="{DD1642A5-83E9-4A72-A718-9BE49C5E3F29}" type="presParOf" srcId="{6A1BC810-1115-4F04-8AD2-6ACD5D9CA924}" destId="{B11B6CD0-6BA8-4108-B7E6-CE409EEC1F02}" srcOrd="4" destOrd="0" presId="urn:microsoft.com/office/officeart/2005/8/layout/chevron1"/>
    <dgm:cxn modelId="{5177293A-B67D-418F-90B1-08910212F834}" type="presParOf" srcId="{6A1BC810-1115-4F04-8AD2-6ACD5D9CA924}" destId="{2F8FADA4-2D7E-4AE5-B1E6-868D4776CDC6}" srcOrd="5" destOrd="0" presId="urn:microsoft.com/office/officeart/2005/8/layout/chevron1"/>
    <dgm:cxn modelId="{9BBFBE46-EC5C-4B40-B825-5E602D5F7A84}" type="presParOf" srcId="{6A1BC810-1115-4F04-8AD2-6ACD5D9CA924}" destId="{3AFDFD1C-FD34-456D-A29B-735092A79BAD}" srcOrd="6" destOrd="0" presId="urn:microsoft.com/office/officeart/2005/8/layout/chevron1"/>
    <dgm:cxn modelId="{7AC9CDB7-0D6C-4EB2-9A64-6F90588580A8}" type="presParOf" srcId="{6A1BC810-1115-4F04-8AD2-6ACD5D9CA924}" destId="{78AEAF42-FDE4-4E20-AC86-13BB7455B7FD}" srcOrd="7" destOrd="0" presId="urn:microsoft.com/office/officeart/2005/8/layout/chevron1"/>
    <dgm:cxn modelId="{1540E52D-DF10-49DB-BECC-317C5480D641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DDE0D1B3-DDB5-4914-8E3A-371F68BE3802}" type="presOf" srcId="{A3C08F26-541A-43AE-85AB-10D7C2117B96}" destId="{90904EC2-5EC0-4DA2-A684-028343E2E3D3}" srcOrd="0" destOrd="0" presId="urn:microsoft.com/office/officeart/2005/8/layout/chevron1"/>
    <dgm:cxn modelId="{948D23F5-30A5-4959-8A83-30C9579C33C9}" type="presOf" srcId="{5497BED1-173C-49D2-B542-443736CC1CB5}" destId="{3AFDFD1C-FD34-456D-A29B-735092A79BAD}" srcOrd="0" destOrd="0" presId="urn:microsoft.com/office/officeart/2005/8/layout/chevron1"/>
    <dgm:cxn modelId="{92B319F3-FF4C-46AA-9347-CA455D1F8F34}" type="presOf" srcId="{741BF167-89A9-41B7-9461-0D5F6C8EE4B4}" destId="{B11B6CD0-6BA8-4108-B7E6-CE409EEC1F02}" srcOrd="0" destOrd="0" presId="urn:microsoft.com/office/officeart/2005/8/layout/chevron1"/>
    <dgm:cxn modelId="{94B9B25D-D7C7-4B8E-B2AA-844C20850648}" type="presOf" srcId="{2364FFCC-278A-4EE1-9E8F-3350CF9D70F2}" destId="{6A1BC810-1115-4F04-8AD2-6ACD5D9CA924}" srcOrd="0" destOrd="0" presId="urn:microsoft.com/office/officeart/2005/8/layout/chevron1"/>
    <dgm:cxn modelId="{A2326245-66A0-47CA-B8D8-9AC293AABA83}" type="presOf" srcId="{6096FAA3-B523-4618-955C-2E23EF4ABBCD}" destId="{C263A971-7100-4AD7-AF11-960EC9947307}" srcOrd="0" destOrd="0" presId="urn:microsoft.com/office/officeart/2005/8/layout/chevron1"/>
    <dgm:cxn modelId="{37F6AEB8-D46A-419A-9A65-B5C5E0037A4F}" type="presOf" srcId="{5FAF43DA-5FCA-447B-8FC6-F342A7B07D6D}" destId="{12CCB43F-18CD-4148-9A02-621766D61B71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4F1900A5-8700-4B54-816A-D9F57AD4F540}" type="presParOf" srcId="{6A1BC810-1115-4F04-8AD2-6ACD5D9CA924}" destId="{C263A971-7100-4AD7-AF11-960EC9947307}" srcOrd="0" destOrd="0" presId="urn:microsoft.com/office/officeart/2005/8/layout/chevron1"/>
    <dgm:cxn modelId="{F7072B98-34BD-4AF5-87BD-9CE48F97E3A6}" type="presParOf" srcId="{6A1BC810-1115-4F04-8AD2-6ACD5D9CA924}" destId="{025DD171-F86F-409B-B62D-D977E4B9D3F5}" srcOrd="1" destOrd="0" presId="urn:microsoft.com/office/officeart/2005/8/layout/chevron1"/>
    <dgm:cxn modelId="{180C8ABF-89FE-4536-B597-18207035C7E8}" type="presParOf" srcId="{6A1BC810-1115-4F04-8AD2-6ACD5D9CA924}" destId="{90904EC2-5EC0-4DA2-A684-028343E2E3D3}" srcOrd="2" destOrd="0" presId="urn:microsoft.com/office/officeart/2005/8/layout/chevron1"/>
    <dgm:cxn modelId="{05EBF06B-EA89-4C9B-8B9B-27A951528760}" type="presParOf" srcId="{6A1BC810-1115-4F04-8AD2-6ACD5D9CA924}" destId="{AD4A3FF3-990A-4786-953F-910C2A50E16C}" srcOrd="3" destOrd="0" presId="urn:microsoft.com/office/officeart/2005/8/layout/chevron1"/>
    <dgm:cxn modelId="{D00DEFE0-75FC-4F28-87AC-80AC82E0C424}" type="presParOf" srcId="{6A1BC810-1115-4F04-8AD2-6ACD5D9CA924}" destId="{B11B6CD0-6BA8-4108-B7E6-CE409EEC1F02}" srcOrd="4" destOrd="0" presId="urn:microsoft.com/office/officeart/2005/8/layout/chevron1"/>
    <dgm:cxn modelId="{13D62C78-A648-4279-A167-6925E451D367}" type="presParOf" srcId="{6A1BC810-1115-4F04-8AD2-6ACD5D9CA924}" destId="{2F8FADA4-2D7E-4AE5-B1E6-868D4776CDC6}" srcOrd="5" destOrd="0" presId="urn:microsoft.com/office/officeart/2005/8/layout/chevron1"/>
    <dgm:cxn modelId="{D6D987C2-8813-43D5-AADA-AE443BC1BFA9}" type="presParOf" srcId="{6A1BC810-1115-4F04-8AD2-6ACD5D9CA924}" destId="{3AFDFD1C-FD34-456D-A29B-735092A79BAD}" srcOrd="6" destOrd="0" presId="urn:microsoft.com/office/officeart/2005/8/layout/chevron1"/>
    <dgm:cxn modelId="{82B8C60A-C752-42BA-9C7E-E72AE7537458}" type="presParOf" srcId="{6A1BC810-1115-4F04-8AD2-6ACD5D9CA924}" destId="{78AEAF42-FDE4-4E20-AC86-13BB7455B7FD}" srcOrd="7" destOrd="0" presId="urn:microsoft.com/office/officeart/2005/8/layout/chevron1"/>
    <dgm:cxn modelId="{466190E7-7968-443F-9EEF-A4E2338AF899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BDDEE9-ACBC-468B-9FFF-62CE995D064B}" type="presOf" srcId="{741BF167-89A9-41B7-9461-0D5F6C8EE4B4}" destId="{B11B6CD0-6BA8-4108-B7E6-CE409EEC1F02}" srcOrd="0" destOrd="0" presId="urn:microsoft.com/office/officeart/2005/8/layout/chevron1"/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FA1D62F1-021C-4226-A2C7-0BCBC9D71889}" type="presOf" srcId="{6096FAA3-B523-4618-955C-2E23EF4ABBCD}" destId="{C263A971-7100-4AD7-AF11-960EC9947307}" srcOrd="0" destOrd="0" presId="urn:microsoft.com/office/officeart/2005/8/layout/chevron1"/>
    <dgm:cxn modelId="{A8FFA278-917C-4FBF-BB3D-7212F58967B0}" type="presOf" srcId="{5497BED1-173C-49D2-B542-443736CC1CB5}" destId="{3AFDFD1C-FD34-456D-A29B-735092A79BAD}" srcOrd="0" destOrd="0" presId="urn:microsoft.com/office/officeart/2005/8/layout/chevron1"/>
    <dgm:cxn modelId="{2A24E7CF-DBB2-4502-BD4C-CDAA18EC56D8}" type="presOf" srcId="{A3C08F26-541A-43AE-85AB-10D7C2117B96}" destId="{90904EC2-5EC0-4DA2-A684-028343E2E3D3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D36C5102-A812-486C-8A48-FE8470761350}" type="presOf" srcId="{2364FFCC-278A-4EE1-9E8F-3350CF9D70F2}" destId="{6A1BC810-1115-4F04-8AD2-6ACD5D9CA924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C6B8100A-3118-4743-A3C5-A6203BA11CD8}" type="presOf" srcId="{5FAF43DA-5FCA-447B-8FC6-F342A7B07D6D}" destId="{12CCB43F-18CD-4148-9A02-621766D61B71}" srcOrd="0" destOrd="0" presId="urn:microsoft.com/office/officeart/2005/8/layout/chevron1"/>
    <dgm:cxn modelId="{FD6A15E0-F320-4C94-8106-FADCC7E3BAA5}" type="presParOf" srcId="{6A1BC810-1115-4F04-8AD2-6ACD5D9CA924}" destId="{C263A971-7100-4AD7-AF11-960EC9947307}" srcOrd="0" destOrd="0" presId="urn:microsoft.com/office/officeart/2005/8/layout/chevron1"/>
    <dgm:cxn modelId="{8CADA225-9F81-4FAD-A2D8-E5C2BD8CAEA8}" type="presParOf" srcId="{6A1BC810-1115-4F04-8AD2-6ACD5D9CA924}" destId="{025DD171-F86F-409B-B62D-D977E4B9D3F5}" srcOrd="1" destOrd="0" presId="urn:microsoft.com/office/officeart/2005/8/layout/chevron1"/>
    <dgm:cxn modelId="{5568A046-02D2-4521-B6C4-CE189CAE22B2}" type="presParOf" srcId="{6A1BC810-1115-4F04-8AD2-6ACD5D9CA924}" destId="{90904EC2-5EC0-4DA2-A684-028343E2E3D3}" srcOrd="2" destOrd="0" presId="urn:microsoft.com/office/officeart/2005/8/layout/chevron1"/>
    <dgm:cxn modelId="{1B1EFEF4-6130-48C5-9480-7456A9096A34}" type="presParOf" srcId="{6A1BC810-1115-4F04-8AD2-6ACD5D9CA924}" destId="{AD4A3FF3-990A-4786-953F-910C2A50E16C}" srcOrd="3" destOrd="0" presId="urn:microsoft.com/office/officeart/2005/8/layout/chevron1"/>
    <dgm:cxn modelId="{88671E9A-434E-435B-8587-33B1268B07BC}" type="presParOf" srcId="{6A1BC810-1115-4F04-8AD2-6ACD5D9CA924}" destId="{B11B6CD0-6BA8-4108-B7E6-CE409EEC1F02}" srcOrd="4" destOrd="0" presId="urn:microsoft.com/office/officeart/2005/8/layout/chevron1"/>
    <dgm:cxn modelId="{9B8B0CF3-28F5-4B94-BB8C-F7D76C19D8FA}" type="presParOf" srcId="{6A1BC810-1115-4F04-8AD2-6ACD5D9CA924}" destId="{2F8FADA4-2D7E-4AE5-B1E6-868D4776CDC6}" srcOrd="5" destOrd="0" presId="urn:microsoft.com/office/officeart/2005/8/layout/chevron1"/>
    <dgm:cxn modelId="{B955EA65-B866-4CF6-A864-526664A23B2B}" type="presParOf" srcId="{6A1BC810-1115-4F04-8AD2-6ACD5D9CA924}" destId="{3AFDFD1C-FD34-456D-A29B-735092A79BAD}" srcOrd="6" destOrd="0" presId="urn:microsoft.com/office/officeart/2005/8/layout/chevron1"/>
    <dgm:cxn modelId="{E6277F9B-3F94-43F6-873C-C1756BDC9FAC}" type="presParOf" srcId="{6A1BC810-1115-4F04-8AD2-6ACD5D9CA924}" destId="{78AEAF42-FDE4-4E20-AC86-13BB7455B7FD}" srcOrd="7" destOrd="0" presId="urn:microsoft.com/office/officeart/2005/8/layout/chevron1"/>
    <dgm:cxn modelId="{5C0C514E-9D0E-46EC-B49C-94C7ED232370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BEAA171-8463-43CD-B97C-3DEE3F085332}" type="presOf" srcId="{A3C08F26-541A-43AE-85AB-10D7C2117B96}" destId="{90904EC2-5EC0-4DA2-A684-028343E2E3D3}" srcOrd="0" destOrd="0" presId="urn:microsoft.com/office/officeart/2005/8/layout/chevron1"/>
    <dgm:cxn modelId="{41D6F4E9-A82C-4F0A-A836-CD69859A1E82}" type="presOf" srcId="{6096FAA3-B523-4618-955C-2E23EF4ABBCD}" destId="{C263A971-7100-4AD7-AF11-960EC9947307}" srcOrd="0" destOrd="0" presId="urn:microsoft.com/office/officeart/2005/8/layout/chevron1"/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5F263075-8001-4285-B90C-96CC91672FEC}" type="presOf" srcId="{741BF167-89A9-41B7-9461-0D5F6C8EE4B4}" destId="{B11B6CD0-6BA8-4108-B7E6-CE409EEC1F02}" srcOrd="0" destOrd="0" presId="urn:microsoft.com/office/officeart/2005/8/layout/chevron1"/>
    <dgm:cxn modelId="{2838C37D-E750-47A3-9BE8-65147EF187FD}" type="presOf" srcId="{5497BED1-173C-49D2-B542-443736CC1CB5}" destId="{3AFDFD1C-FD34-456D-A29B-735092A79BAD}" srcOrd="0" destOrd="0" presId="urn:microsoft.com/office/officeart/2005/8/layout/chevron1"/>
    <dgm:cxn modelId="{1DD9276D-5960-4694-AE1C-650F31740B48}" type="presOf" srcId="{2364FFCC-278A-4EE1-9E8F-3350CF9D70F2}" destId="{6A1BC810-1115-4F04-8AD2-6ACD5D9CA924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7C59EB86-2324-46A4-80B8-8405490CF25E}" type="presOf" srcId="{5FAF43DA-5FCA-447B-8FC6-F342A7B07D6D}" destId="{12CCB43F-18CD-4148-9A02-621766D61B71}" srcOrd="0" destOrd="0" presId="urn:microsoft.com/office/officeart/2005/8/layout/chevron1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6B555364-108B-48F0-A741-C8933E0A0E49}" type="presParOf" srcId="{6A1BC810-1115-4F04-8AD2-6ACD5D9CA924}" destId="{C263A971-7100-4AD7-AF11-960EC9947307}" srcOrd="0" destOrd="0" presId="urn:microsoft.com/office/officeart/2005/8/layout/chevron1"/>
    <dgm:cxn modelId="{8B9DAE31-110F-4C89-B7FD-906AE02D637B}" type="presParOf" srcId="{6A1BC810-1115-4F04-8AD2-6ACD5D9CA924}" destId="{025DD171-F86F-409B-B62D-D977E4B9D3F5}" srcOrd="1" destOrd="0" presId="urn:microsoft.com/office/officeart/2005/8/layout/chevron1"/>
    <dgm:cxn modelId="{9F72AFF0-223E-4E86-B731-A96C19BEF770}" type="presParOf" srcId="{6A1BC810-1115-4F04-8AD2-6ACD5D9CA924}" destId="{90904EC2-5EC0-4DA2-A684-028343E2E3D3}" srcOrd="2" destOrd="0" presId="urn:microsoft.com/office/officeart/2005/8/layout/chevron1"/>
    <dgm:cxn modelId="{46EFA967-1718-4BBB-94DF-A49D546DE6E2}" type="presParOf" srcId="{6A1BC810-1115-4F04-8AD2-6ACD5D9CA924}" destId="{AD4A3FF3-990A-4786-953F-910C2A50E16C}" srcOrd="3" destOrd="0" presId="urn:microsoft.com/office/officeart/2005/8/layout/chevron1"/>
    <dgm:cxn modelId="{A9D5CE04-683D-4CAE-A9A6-5E9CE675B7CC}" type="presParOf" srcId="{6A1BC810-1115-4F04-8AD2-6ACD5D9CA924}" destId="{B11B6CD0-6BA8-4108-B7E6-CE409EEC1F02}" srcOrd="4" destOrd="0" presId="urn:microsoft.com/office/officeart/2005/8/layout/chevron1"/>
    <dgm:cxn modelId="{1619052E-C19A-4B49-9EF8-D776761216BA}" type="presParOf" srcId="{6A1BC810-1115-4F04-8AD2-6ACD5D9CA924}" destId="{2F8FADA4-2D7E-4AE5-B1E6-868D4776CDC6}" srcOrd="5" destOrd="0" presId="urn:microsoft.com/office/officeart/2005/8/layout/chevron1"/>
    <dgm:cxn modelId="{815FFBA8-EF40-4DB3-8617-A1463B4C7194}" type="presParOf" srcId="{6A1BC810-1115-4F04-8AD2-6ACD5D9CA924}" destId="{3AFDFD1C-FD34-456D-A29B-735092A79BAD}" srcOrd="6" destOrd="0" presId="urn:microsoft.com/office/officeart/2005/8/layout/chevron1"/>
    <dgm:cxn modelId="{2BF4E3E2-110C-4F21-A83B-03C35A3B709B}" type="presParOf" srcId="{6A1BC810-1115-4F04-8AD2-6ACD5D9CA924}" destId="{78AEAF42-FDE4-4E20-AC86-13BB7455B7FD}" srcOrd="7" destOrd="0" presId="urn:microsoft.com/office/officeart/2005/8/layout/chevron1"/>
    <dgm:cxn modelId="{81E2701B-A358-4674-B56B-8162A0123B19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DD66E1E-A5AA-4E75-8412-C728E4A5502F}" type="presOf" srcId="{A3C08F26-541A-43AE-85AB-10D7C2117B96}" destId="{90904EC2-5EC0-4DA2-A684-028343E2E3D3}" srcOrd="0" destOrd="0" presId="urn:microsoft.com/office/officeart/2005/8/layout/chevron1"/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93E1A66E-94A6-478A-967B-AD72D5BC1D9F}" type="presOf" srcId="{5497BED1-173C-49D2-B542-443736CC1CB5}" destId="{3AFDFD1C-FD34-456D-A29B-735092A79BAD}" srcOrd="0" destOrd="0" presId="urn:microsoft.com/office/officeart/2005/8/layout/chevron1"/>
    <dgm:cxn modelId="{02058868-B45C-48A4-B8E6-BAED9EC1E757}" type="presOf" srcId="{6096FAA3-B523-4618-955C-2E23EF4ABBCD}" destId="{C263A971-7100-4AD7-AF11-960EC9947307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75750C5A-4544-4E78-9EC5-D97A2C582D46}" type="presOf" srcId="{2364FFCC-278A-4EE1-9E8F-3350CF9D70F2}" destId="{6A1BC810-1115-4F04-8AD2-6ACD5D9CA924}" srcOrd="0" destOrd="0" presId="urn:microsoft.com/office/officeart/2005/8/layout/chevron1"/>
    <dgm:cxn modelId="{493F5ADE-04CB-43CA-B32F-80365D7B8A77}" type="presOf" srcId="{741BF167-89A9-41B7-9461-0D5F6C8EE4B4}" destId="{B11B6CD0-6BA8-4108-B7E6-CE409EEC1F02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AB1F977A-0DF6-457C-B054-3D5646550544}" type="presOf" srcId="{5FAF43DA-5FCA-447B-8FC6-F342A7B07D6D}" destId="{12CCB43F-18CD-4148-9A02-621766D61B71}" srcOrd="0" destOrd="0" presId="urn:microsoft.com/office/officeart/2005/8/layout/chevron1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2CDF5D52-4CB0-401E-A5B0-5D06EEA71007}" type="presParOf" srcId="{6A1BC810-1115-4F04-8AD2-6ACD5D9CA924}" destId="{C263A971-7100-4AD7-AF11-960EC9947307}" srcOrd="0" destOrd="0" presId="urn:microsoft.com/office/officeart/2005/8/layout/chevron1"/>
    <dgm:cxn modelId="{BDAF7EB3-919F-4C8F-AC72-6860C14C0737}" type="presParOf" srcId="{6A1BC810-1115-4F04-8AD2-6ACD5D9CA924}" destId="{025DD171-F86F-409B-B62D-D977E4B9D3F5}" srcOrd="1" destOrd="0" presId="urn:microsoft.com/office/officeart/2005/8/layout/chevron1"/>
    <dgm:cxn modelId="{EF3F555B-4766-4F1D-A890-A89253FD5BE1}" type="presParOf" srcId="{6A1BC810-1115-4F04-8AD2-6ACD5D9CA924}" destId="{90904EC2-5EC0-4DA2-A684-028343E2E3D3}" srcOrd="2" destOrd="0" presId="urn:microsoft.com/office/officeart/2005/8/layout/chevron1"/>
    <dgm:cxn modelId="{AE6F62FF-7578-4AF3-8F87-A9FAD6713153}" type="presParOf" srcId="{6A1BC810-1115-4F04-8AD2-6ACD5D9CA924}" destId="{AD4A3FF3-990A-4786-953F-910C2A50E16C}" srcOrd="3" destOrd="0" presId="urn:microsoft.com/office/officeart/2005/8/layout/chevron1"/>
    <dgm:cxn modelId="{0C9FD017-6252-4F82-AFD5-EF6301048FD0}" type="presParOf" srcId="{6A1BC810-1115-4F04-8AD2-6ACD5D9CA924}" destId="{B11B6CD0-6BA8-4108-B7E6-CE409EEC1F02}" srcOrd="4" destOrd="0" presId="urn:microsoft.com/office/officeart/2005/8/layout/chevron1"/>
    <dgm:cxn modelId="{B6D6DB59-641E-4A14-A74A-16E05EA03980}" type="presParOf" srcId="{6A1BC810-1115-4F04-8AD2-6ACD5D9CA924}" destId="{2F8FADA4-2D7E-4AE5-B1E6-868D4776CDC6}" srcOrd="5" destOrd="0" presId="urn:microsoft.com/office/officeart/2005/8/layout/chevron1"/>
    <dgm:cxn modelId="{338B7271-9EA2-4B9A-A12D-6754DA63A18F}" type="presParOf" srcId="{6A1BC810-1115-4F04-8AD2-6ACD5D9CA924}" destId="{3AFDFD1C-FD34-456D-A29B-735092A79BAD}" srcOrd="6" destOrd="0" presId="urn:microsoft.com/office/officeart/2005/8/layout/chevron1"/>
    <dgm:cxn modelId="{2D851E50-7951-4357-BF79-6CC54B45A430}" type="presParOf" srcId="{6A1BC810-1115-4F04-8AD2-6ACD5D9CA924}" destId="{78AEAF42-FDE4-4E20-AC86-13BB7455B7FD}" srcOrd="7" destOrd="0" presId="urn:microsoft.com/office/officeart/2005/8/layout/chevron1"/>
    <dgm:cxn modelId="{49483C94-2816-42ED-8D6E-B7666BD18A62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solidFill>
                <a:schemeClr val="bg1"/>
              </a:solidFill>
              <a:latin typeface="+mj-ea"/>
              <a:ea typeface="+mj-ea"/>
            </a:rPr>
            <a:t>基本認識</a:t>
          </a:r>
          <a:endParaRPr lang="en-US" altLang="zh-TW" sz="1400" b="1" dirty="0" smtClean="0">
            <a:solidFill>
              <a:schemeClr val="bg1"/>
            </a:solidFill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7E6898DF-4CA8-46BD-8C32-8760D3F8BEC6}" type="presOf" srcId="{A3C08F26-541A-43AE-85AB-10D7C2117B96}" destId="{90904EC2-5EC0-4DA2-A684-028343E2E3D3}" srcOrd="0" destOrd="0" presId="urn:microsoft.com/office/officeart/2005/8/layout/chevron1"/>
    <dgm:cxn modelId="{E1F0873F-CE92-4DE2-9A06-912B2395A5BE}" type="presOf" srcId="{741BF167-89A9-41B7-9461-0D5F6C8EE4B4}" destId="{B11B6CD0-6BA8-4108-B7E6-CE409EEC1F02}" srcOrd="0" destOrd="0" presId="urn:microsoft.com/office/officeart/2005/8/layout/chevron1"/>
    <dgm:cxn modelId="{E0DBED42-F5F4-4625-A24F-10B70AE828F4}" type="presOf" srcId="{5FAF43DA-5FCA-447B-8FC6-F342A7B07D6D}" destId="{12CCB43F-18CD-4148-9A02-621766D61B71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904F3C2A-DBEE-4D5D-A14C-035C89FDAA09}" type="presOf" srcId="{5497BED1-173C-49D2-B542-443736CC1CB5}" destId="{3AFDFD1C-FD34-456D-A29B-735092A79BAD}" srcOrd="0" destOrd="0" presId="urn:microsoft.com/office/officeart/2005/8/layout/chevron1"/>
    <dgm:cxn modelId="{DA134D90-D565-4DE5-9F82-59EC132CA7F8}" type="presOf" srcId="{6096FAA3-B523-4618-955C-2E23EF4ABBCD}" destId="{C263A971-7100-4AD7-AF11-960EC9947307}" srcOrd="0" destOrd="0" presId="urn:microsoft.com/office/officeart/2005/8/layout/chevron1"/>
    <dgm:cxn modelId="{88C2AAE8-E326-4059-A4BE-AB995E88A2F1}" type="presOf" srcId="{2364FFCC-278A-4EE1-9E8F-3350CF9D70F2}" destId="{6A1BC810-1115-4F04-8AD2-6ACD5D9CA924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1E75F387-7854-4073-BFAF-F447D258D514}" type="presParOf" srcId="{6A1BC810-1115-4F04-8AD2-6ACD5D9CA924}" destId="{C263A971-7100-4AD7-AF11-960EC9947307}" srcOrd="0" destOrd="0" presId="urn:microsoft.com/office/officeart/2005/8/layout/chevron1"/>
    <dgm:cxn modelId="{2259EBE0-67C7-422F-A166-0818DEE8147E}" type="presParOf" srcId="{6A1BC810-1115-4F04-8AD2-6ACD5D9CA924}" destId="{025DD171-F86F-409B-B62D-D977E4B9D3F5}" srcOrd="1" destOrd="0" presId="urn:microsoft.com/office/officeart/2005/8/layout/chevron1"/>
    <dgm:cxn modelId="{46E3643B-E101-45DA-AA2F-540F0AA0C14C}" type="presParOf" srcId="{6A1BC810-1115-4F04-8AD2-6ACD5D9CA924}" destId="{90904EC2-5EC0-4DA2-A684-028343E2E3D3}" srcOrd="2" destOrd="0" presId="urn:microsoft.com/office/officeart/2005/8/layout/chevron1"/>
    <dgm:cxn modelId="{61FB77DD-0755-43D8-A9DB-EAB053D2D066}" type="presParOf" srcId="{6A1BC810-1115-4F04-8AD2-6ACD5D9CA924}" destId="{AD4A3FF3-990A-4786-953F-910C2A50E16C}" srcOrd="3" destOrd="0" presId="urn:microsoft.com/office/officeart/2005/8/layout/chevron1"/>
    <dgm:cxn modelId="{49DD9E17-932C-4283-A152-FE58D88115A0}" type="presParOf" srcId="{6A1BC810-1115-4F04-8AD2-6ACD5D9CA924}" destId="{B11B6CD0-6BA8-4108-B7E6-CE409EEC1F02}" srcOrd="4" destOrd="0" presId="urn:microsoft.com/office/officeart/2005/8/layout/chevron1"/>
    <dgm:cxn modelId="{E789D445-8CCB-4B12-995B-0B9A95C6BC9E}" type="presParOf" srcId="{6A1BC810-1115-4F04-8AD2-6ACD5D9CA924}" destId="{2F8FADA4-2D7E-4AE5-B1E6-868D4776CDC6}" srcOrd="5" destOrd="0" presId="urn:microsoft.com/office/officeart/2005/8/layout/chevron1"/>
    <dgm:cxn modelId="{1356ADD9-4E13-4919-9D95-C77127B76126}" type="presParOf" srcId="{6A1BC810-1115-4F04-8AD2-6ACD5D9CA924}" destId="{3AFDFD1C-FD34-456D-A29B-735092A79BAD}" srcOrd="6" destOrd="0" presId="urn:microsoft.com/office/officeart/2005/8/layout/chevron1"/>
    <dgm:cxn modelId="{2917E352-8D1F-4ABE-92B9-48CFD715392B}" type="presParOf" srcId="{6A1BC810-1115-4F04-8AD2-6ACD5D9CA924}" destId="{78AEAF42-FDE4-4E20-AC86-13BB7455B7FD}" srcOrd="7" destOrd="0" presId="urn:microsoft.com/office/officeart/2005/8/layout/chevron1"/>
    <dgm:cxn modelId="{E40DC7FD-2254-4D24-A3E4-EF1A2A1C7C87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034FAD30-9140-435A-ACF8-5233344C8A92}" type="presOf" srcId="{5497BED1-173C-49D2-B542-443736CC1CB5}" destId="{3AFDFD1C-FD34-456D-A29B-735092A79BAD}" srcOrd="0" destOrd="0" presId="urn:microsoft.com/office/officeart/2005/8/layout/chevron1"/>
    <dgm:cxn modelId="{93EF52A8-A766-4378-9B18-32B39C6FF4DB}" type="presOf" srcId="{741BF167-89A9-41B7-9461-0D5F6C8EE4B4}" destId="{B11B6CD0-6BA8-4108-B7E6-CE409EEC1F02}" srcOrd="0" destOrd="0" presId="urn:microsoft.com/office/officeart/2005/8/layout/chevron1"/>
    <dgm:cxn modelId="{7C0F8046-9185-4BDF-8B43-F00687F5B831}" type="presOf" srcId="{5FAF43DA-5FCA-447B-8FC6-F342A7B07D6D}" destId="{12CCB43F-18CD-4148-9A02-621766D61B71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57035450-87DA-4366-9B94-8D2222892DC0}" type="presOf" srcId="{A3C08F26-541A-43AE-85AB-10D7C2117B96}" destId="{90904EC2-5EC0-4DA2-A684-028343E2E3D3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DD454D38-E25B-4DD4-81AC-E9108342081F}" type="presOf" srcId="{6096FAA3-B523-4618-955C-2E23EF4ABBCD}" destId="{C263A971-7100-4AD7-AF11-960EC9947307}" srcOrd="0" destOrd="0" presId="urn:microsoft.com/office/officeart/2005/8/layout/chevron1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53050446-8792-4202-A06B-6D836CD7A580}" type="presOf" srcId="{2364FFCC-278A-4EE1-9E8F-3350CF9D70F2}" destId="{6A1BC810-1115-4F04-8AD2-6ACD5D9CA924}" srcOrd="0" destOrd="0" presId="urn:microsoft.com/office/officeart/2005/8/layout/chevron1"/>
    <dgm:cxn modelId="{50BE6170-4EAA-4210-BF91-062D690FE4CB}" type="presParOf" srcId="{6A1BC810-1115-4F04-8AD2-6ACD5D9CA924}" destId="{C263A971-7100-4AD7-AF11-960EC9947307}" srcOrd="0" destOrd="0" presId="urn:microsoft.com/office/officeart/2005/8/layout/chevron1"/>
    <dgm:cxn modelId="{5523DD82-2977-4473-BF8F-C3B22991F289}" type="presParOf" srcId="{6A1BC810-1115-4F04-8AD2-6ACD5D9CA924}" destId="{025DD171-F86F-409B-B62D-D977E4B9D3F5}" srcOrd="1" destOrd="0" presId="urn:microsoft.com/office/officeart/2005/8/layout/chevron1"/>
    <dgm:cxn modelId="{6F0D0635-7348-4308-974A-6302BCC674D2}" type="presParOf" srcId="{6A1BC810-1115-4F04-8AD2-6ACD5D9CA924}" destId="{90904EC2-5EC0-4DA2-A684-028343E2E3D3}" srcOrd="2" destOrd="0" presId="urn:microsoft.com/office/officeart/2005/8/layout/chevron1"/>
    <dgm:cxn modelId="{1BE46835-C65A-4261-AAD1-785695AC453F}" type="presParOf" srcId="{6A1BC810-1115-4F04-8AD2-6ACD5D9CA924}" destId="{AD4A3FF3-990A-4786-953F-910C2A50E16C}" srcOrd="3" destOrd="0" presId="urn:microsoft.com/office/officeart/2005/8/layout/chevron1"/>
    <dgm:cxn modelId="{EF20E5C1-C7A5-49F5-845A-25C4FC0AF5B5}" type="presParOf" srcId="{6A1BC810-1115-4F04-8AD2-6ACD5D9CA924}" destId="{B11B6CD0-6BA8-4108-B7E6-CE409EEC1F02}" srcOrd="4" destOrd="0" presId="urn:microsoft.com/office/officeart/2005/8/layout/chevron1"/>
    <dgm:cxn modelId="{FC26A12A-CF3F-4C75-ACB3-C8C1813C612F}" type="presParOf" srcId="{6A1BC810-1115-4F04-8AD2-6ACD5D9CA924}" destId="{2F8FADA4-2D7E-4AE5-B1E6-868D4776CDC6}" srcOrd="5" destOrd="0" presId="urn:microsoft.com/office/officeart/2005/8/layout/chevron1"/>
    <dgm:cxn modelId="{3EFA70AA-F2D7-40E4-8F30-65C887DB9B36}" type="presParOf" srcId="{6A1BC810-1115-4F04-8AD2-6ACD5D9CA924}" destId="{3AFDFD1C-FD34-456D-A29B-735092A79BAD}" srcOrd="6" destOrd="0" presId="urn:microsoft.com/office/officeart/2005/8/layout/chevron1"/>
    <dgm:cxn modelId="{269C20AB-4669-49F9-9F4B-A0DA790FD9EE}" type="presParOf" srcId="{6A1BC810-1115-4F04-8AD2-6ACD5D9CA924}" destId="{78AEAF42-FDE4-4E20-AC86-13BB7455B7FD}" srcOrd="7" destOrd="0" presId="urn:microsoft.com/office/officeart/2005/8/layout/chevron1"/>
    <dgm:cxn modelId="{5D25240B-F613-44ED-AECF-2A49D5F4E97D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F7F0FF2D-5F5B-49A8-93B3-59DA8F029711}" type="presOf" srcId="{2364FFCC-278A-4EE1-9E8F-3350CF9D70F2}" destId="{6A1BC810-1115-4F04-8AD2-6ACD5D9CA924}" srcOrd="0" destOrd="0" presId="urn:microsoft.com/office/officeart/2005/8/layout/chevron1"/>
    <dgm:cxn modelId="{EB5DA565-1179-4C61-A06F-B41C5C8B945A}" type="presOf" srcId="{6096FAA3-B523-4618-955C-2E23EF4ABBCD}" destId="{C263A971-7100-4AD7-AF11-960EC9947307}" srcOrd="0" destOrd="0" presId="urn:microsoft.com/office/officeart/2005/8/layout/chevron1"/>
    <dgm:cxn modelId="{FB74BDF2-98F4-4568-8F54-073A090479B0}" type="presOf" srcId="{A3C08F26-541A-43AE-85AB-10D7C2117B96}" destId="{90904EC2-5EC0-4DA2-A684-028343E2E3D3}" srcOrd="0" destOrd="0" presId="urn:microsoft.com/office/officeart/2005/8/layout/chevron1"/>
    <dgm:cxn modelId="{6C355B18-807F-4162-8D9D-13A6D44E330A}" type="presOf" srcId="{5497BED1-173C-49D2-B542-443736CC1CB5}" destId="{3AFDFD1C-FD34-456D-A29B-735092A79BAD}" srcOrd="0" destOrd="0" presId="urn:microsoft.com/office/officeart/2005/8/layout/chevron1"/>
    <dgm:cxn modelId="{C718225E-F5D7-4246-8796-13DA8EBD22A6}" type="presOf" srcId="{741BF167-89A9-41B7-9461-0D5F6C8EE4B4}" destId="{B11B6CD0-6BA8-4108-B7E6-CE409EEC1F02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76C996CD-6275-4480-9B80-27812E822F73}" type="presOf" srcId="{5FAF43DA-5FCA-447B-8FC6-F342A7B07D6D}" destId="{12CCB43F-18CD-4148-9A02-621766D61B71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9BE80E9B-1819-4BB0-B085-BF5925571813}" type="presParOf" srcId="{6A1BC810-1115-4F04-8AD2-6ACD5D9CA924}" destId="{C263A971-7100-4AD7-AF11-960EC9947307}" srcOrd="0" destOrd="0" presId="urn:microsoft.com/office/officeart/2005/8/layout/chevron1"/>
    <dgm:cxn modelId="{B0A3FEB5-E364-4E25-A321-CFC2EAB46432}" type="presParOf" srcId="{6A1BC810-1115-4F04-8AD2-6ACD5D9CA924}" destId="{025DD171-F86F-409B-B62D-D977E4B9D3F5}" srcOrd="1" destOrd="0" presId="urn:microsoft.com/office/officeart/2005/8/layout/chevron1"/>
    <dgm:cxn modelId="{67D13DCD-EAED-464F-8A32-50A8251FCFCA}" type="presParOf" srcId="{6A1BC810-1115-4F04-8AD2-6ACD5D9CA924}" destId="{90904EC2-5EC0-4DA2-A684-028343E2E3D3}" srcOrd="2" destOrd="0" presId="urn:microsoft.com/office/officeart/2005/8/layout/chevron1"/>
    <dgm:cxn modelId="{F8973ACD-9295-4B7C-A8C3-EA99CF43CD04}" type="presParOf" srcId="{6A1BC810-1115-4F04-8AD2-6ACD5D9CA924}" destId="{AD4A3FF3-990A-4786-953F-910C2A50E16C}" srcOrd="3" destOrd="0" presId="urn:microsoft.com/office/officeart/2005/8/layout/chevron1"/>
    <dgm:cxn modelId="{47E42C1D-7731-4AAC-B211-1A88F55F2CF4}" type="presParOf" srcId="{6A1BC810-1115-4F04-8AD2-6ACD5D9CA924}" destId="{B11B6CD0-6BA8-4108-B7E6-CE409EEC1F02}" srcOrd="4" destOrd="0" presId="urn:microsoft.com/office/officeart/2005/8/layout/chevron1"/>
    <dgm:cxn modelId="{49BFD005-39D6-4DA2-8118-B7D48D4D2202}" type="presParOf" srcId="{6A1BC810-1115-4F04-8AD2-6ACD5D9CA924}" destId="{2F8FADA4-2D7E-4AE5-B1E6-868D4776CDC6}" srcOrd="5" destOrd="0" presId="urn:microsoft.com/office/officeart/2005/8/layout/chevron1"/>
    <dgm:cxn modelId="{75F8F76D-3BBF-493F-AB40-11168FAAAB24}" type="presParOf" srcId="{6A1BC810-1115-4F04-8AD2-6ACD5D9CA924}" destId="{3AFDFD1C-FD34-456D-A29B-735092A79BAD}" srcOrd="6" destOrd="0" presId="urn:microsoft.com/office/officeart/2005/8/layout/chevron1"/>
    <dgm:cxn modelId="{7885AC18-626F-417D-8AED-2AC993A6C354}" type="presParOf" srcId="{6A1BC810-1115-4F04-8AD2-6ACD5D9CA924}" destId="{78AEAF42-FDE4-4E20-AC86-13BB7455B7FD}" srcOrd="7" destOrd="0" presId="urn:microsoft.com/office/officeart/2005/8/layout/chevron1"/>
    <dgm:cxn modelId="{1DBD1829-1371-428B-AC56-78AD46F26BD3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EB9D65C7-2B70-4EC1-B34E-4EBC8E7AD24A}" type="presOf" srcId="{741BF167-89A9-41B7-9461-0D5F6C8EE4B4}" destId="{B11B6CD0-6BA8-4108-B7E6-CE409EEC1F02}" srcOrd="0" destOrd="0" presId="urn:microsoft.com/office/officeart/2005/8/layout/chevron1"/>
    <dgm:cxn modelId="{9A128297-FF48-4615-8F5B-55247D5B75AB}" type="presOf" srcId="{2364FFCC-278A-4EE1-9E8F-3350CF9D70F2}" destId="{6A1BC810-1115-4F04-8AD2-6ACD5D9CA924}" srcOrd="0" destOrd="0" presId="urn:microsoft.com/office/officeart/2005/8/layout/chevron1"/>
    <dgm:cxn modelId="{72CC5B18-B2FA-4DAD-9824-346A816BF1EA}" type="presOf" srcId="{A3C08F26-541A-43AE-85AB-10D7C2117B96}" destId="{90904EC2-5EC0-4DA2-A684-028343E2E3D3}" srcOrd="0" destOrd="0" presId="urn:microsoft.com/office/officeart/2005/8/layout/chevron1"/>
    <dgm:cxn modelId="{CF3B63DC-3FF3-4DC6-A289-502E6EE6E968}" type="presOf" srcId="{5497BED1-173C-49D2-B542-443736CC1CB5}" destId="{3AFDFD1C-FD34-456D-A29B-735092A79BAD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D4F4AEF7-2700-4E80-83CB-14E511BD8ED1}" type="presOf" srcId="{6096FAA3-B523-4618-955C-2E23EF4ABBCD}" destId="{C263A971-7100-4AD7-AF11-960EC9947307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810ED41E-878A-43DE-A10B-B5DA74694B6D}" type="presOf" srcId="{5FAF43DA-5FCA-447B-8FC6-F342A7B07D6D}" destId="{12CCB43F-18CD-4148-9A02-621766D61B71}" srcOrd="0" destOrd="0" presId="urn:microsoft.com/office/officeart/2005/8/layout/chevron1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390D37CA-E270-4FA4-BE9E-9C9278763AD8}" type="presParOf" srcId="{6A1BC810-1115-4F04-8AD2-6ACD5D9CA924}" destId="{C263A971-7100-4AD7-AF11-960EC9947307}" srcOrd="0" destOrd="0" presId="urn:microsoft.com/office/officeart/2005/8/layout/chevron1"/>
    <dgm:cxn modelId="{E4A39320-479B-4DD8-81C5-F85558C766B5}" type="presParOf" srcId="{6A1BC810-1115-4F04-8AD2-6ACD5D9CA924}" destId="{025DD171-F86F-409B-B62D-D977E4B9D3F5}" srcOrd="1" destOrd="0" presId="urn:microsoft.com/office/officeart/2005/8/layout/chevron1"/>
    <dgm:cxn modelId="{0BE8F597-4755-4DFB-8EE0-1AD98E756206}" type="presParOf" srcId="{6A1BC810-1115-4F04-8AD2-6ACD5D9CA924}" destId="{90904EC2-5EC0-4DA2-A684-028343E2E3D3}" srcOrd="2" destOrd="0" presId="urn:microsoft.com/office/officeart/2005/8/layout/chevron1"/>
    <dgm:cxn modelId="{BD59CC5D-A0F7-41B0-9705-D41CC9210564}" type="presParOf" srcId="{6A1BC810-1115-4F04-8AD2-6ACD5D9CA924}" destId="{AD4A3FF3-990A-4786-953F-910C2A50E16C}" srcOrd="3" destOrd="0" presId="urn:microsoft.com/office/officeart/2005/8/layout/chevron1"/>
    <dgm:cxn modelId="{A3FA5C21-D2EB-4BFD-848B-CAF3B26C9773}" type="presParOf" srcId="{6A1BC810-1115-4F04-8AD2-6ACD5D9CA924}" destId="{B11B6CD0-6BA8-4108-B7E6-CE409EEC1F02}" srcOrd="4" destOrd="0" presId="urn:microsoft.com/office/officeart/2005/8/layout/chevron1"/>
    <dgm:cxn modelId="{593B80F7-CB23-4232-8435-46E5A7367340}" type="presParOf" srcId="{6A1BC810-1115-4F04-8AD2-6ACD5D9CA924}" destId="{2F8FADA4-2D7E-4AE5-B1E6-868D4776CDC6}" srcOrd="5" destOrd="0" presId="urn:microsoft.com/office/officeart/2005/8/layout/chevron1"/>
    <dgm:cxn modelId="{F70F7803-CB59-49B0-986C-417EA5E8880B}" type="presParOf" srcId="{6A1BC810-1115-4F04-8AD2-6ACD5D9CA924}" destId="{3AFDFD1C-FD34-456D-A29B-735092A79BAD}" srcOrd="6" destOrd="0" presId="urn:microsoft.com/office/officeart/2005/8/layout/chevron1"/>
    <dgm:cxn modelId="{4A845388-A7CB-4391-A1F2-0D2BD3943807}" type="presParOf" srcId="{6A1BC810-1115-4F04-8AD2-6ACD5D9CA924}" destId="{78AEAF42-FDE4-4E20-AC86-13BB7455B7FD}" srcOrd="7" destOrd="0" presId="urn:microsoft.com/office/officeart/2005/8/layout/chevron1"/>
    <dgm:cxn modelId="{7E368D56-F36C-484B-B2BE-375940C83C03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9DAF0B14-89F7-4BCE-AF96-5778AA062F1A}" type="presOf" srcId="{A3C08F26-541A-43AE-85AB-10D7C2117B96}" destId="{90904EC2-5EC0-4DA2-A684-028343E2E3D3}" srcOrd="0" destOrd="0" presId="urn:microsoft.com/office/officeart/2005/8/layout/chevron1"/>
    <dgm:cxn modelId="{9DA246ED-CAB8-4A46-A840-740CBCE04ED8}" type="presOf" srcId="{741BF167-89A9-41B7-9461-0D5F6C8EE4B4}" destId="{B11B6CD0-6BA8-4108-B7E6-CE409EEC1F02}" srcOrd="0" destOrd="0" presId="urn:microsoft.com/office/officeart/2005/8/layout/chevron1"/>
    <dgm:cxn modelId="{AB9881E8-4E36-45D0-A52A-6D0A8D975639}" type="presOf" srcId="{5497BED1-173C-49D2-B542-443736CC1CB5}" destId="{3AFDFD1C-FD34-456D-A29B-735092A79BAD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345678D6-5643-48E9-BB2D-CF9443901CB4}" type="presOf" srcId="{2364FFCC-278A-4EE1-9E8F-3350CF9D70F2}" destId="{6A1BC810-1115-4F04-8AD2-6ACD5D9CA924}" srcOrd="0" destOrd="0" presId="urn:microsoft.com/office/officeart/2005/8/layout/chevron1"/>
    <dgm:cxn modelId="{B4103226-E66C-484E-9BF5-15A52AA136C1}" type="presOf" srcId="{6096FAA3-B523-4618-955C-2E23EF4ABBCD}" destId="{C263A971-7100-4AD7-AF11-960EC9947307}" srcOrd="0" destOrd="0" presId="urn:microsoft.com/office/officeart/2005/8/layout/chevron1"/>
    <dgm:cxn modelId="{ED1639C3-941E-4894-ADBD-6B1F9A4A5CA2}" type="presOf" srcId="{5FAF43DA-5FCA-447B-8FC6-F342A7B07D6D}" destId="{12CCB43F-18CD-4148-9A02-621766D61B71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3CC558CE-ACBA-4542-AC75-9C258D9A8B1D}" type="presParOf" srcId="{6A1BC810-1115-4F04-8AD2-6ACD5D9CA924}" destId="{C263A971-7100-4AD7-AF11-960EC9947307}" srcOrd="0" destOrd="0" presId="urn:microsoft.com/office/officeart/2005/8/layout/chevron1"/>
    <dgm:cxn modelId="{B67A454B-1538-43DE-95FA-EE6FDA71DBE8}" type="presParOf" srcId="{6A1BC810-1115-4F04-8AD2-6ACD5D9CA924}" destId="{025DD171-F86F-409B-B62D-D977E4B9D3F5}" srcOrd="1" destOrd="0" presId="urn:microsoft.com/office/officeart/2005/8/layout/chevron1"/>
    <dgm:cxn modelId="{742BB393-2843-4320-A7AE-DAD4E29CBCFF}" type="presParOf" srcId="{6A1BC810-1115-4F04-8AD2-6ACD5D9CA924}" destId="{90904EC2-5EC0-4DA2-A684-028343E2E3D3}" srcOrd="2" destOrd="0" presId="urn:microsoft.com/office/officeart/2005/8/layout/chevron1"/>
    <dgm:cxn modelId="{44A94AEA-79F6-4114-95C3-C5BA567308CE}" type="presParOf" srcId="{6A1BC810-1115-4F04-8AD2-6ACD5D9CA924}" destId="{AD4A3FF3-990A-4786-953F-910C2A50E16C}" srcOrd="3" destOrd="0" presId="urn:microsoft.com/office/officeart/2005/8/layout/chevron1"/>
    <dgm:cxn modelId="{03702F75-EDC9-4079-902A-7F1449A81294}" type="presParOf" srcId="{6A1BC810-1115-4F04-8AD2-6ACD5D9CA924}" destId="{B11B6CD0-6BA8-4108-B7E6-CE409EEC1F02}" srcOrd="4" destOrd="0" presId="urn:microsoft.com/office/officeart/2005/8/layout/chevron1"/>
    <dgm:cxn modelId="{23076135-A801-4D41-9615-61A879B3B928}" type="presParOf" srcId="{6A1BC810-1115-4F04-8AD2-6ACD5D9CA924}" destId="{2F8FADA4-2D7E-4AE5-B1E6-868D4776CDC6}" srcOrd="5" destOrd="0" presId="urn:microsoft.com/office/officeart/2005/8/layout/chevron1"/>
    <dgm:cxn modelId="{6D9F6A5B-E98A-4CAF-8B0E-1196E928C090}" type="presParOf" srcId="{6A1BC810-1115-4F04-8AD2-6ACD5D9CA924}" destId="{3AFDFD1C-FD34-456D-A29B-735092A79BAD}" srcOrd="6" destOrd="0" presId="urn:microsoft.com/office/officeart/2005/8/layout/chevron1"/>
    <dgm:cxn modelId="{3859CA6F-A2F6-4B13-94BC-240E454758CD}" type="presParOf" srcId="{6A1BC810-1115-4F04-8AD2-6ACD5D9CA924}" destId="{78AEAF42-FDE4-4E20-AC86-13BB7455B7FD}" srcOrd="7" destOrd="0" presId="urn:microsoft.com/office/officeart/2005/8/layout/chevron1"/>
    <dgm:cxn modelId="{2FDE165A-3197-4E6E-8E1E-F4A8804958D5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E6B3A692-31D3-4390-9D5F-F0CD08B8737D}" type="presOf" srcId="{2364FFCC-278A-4EE1-9E8F-3350CF9D70F2}" destId="{6A1BC810-1115-4F04-8AD2-6ACD5D9CA924}" srcOrd="0" destOrd="0" presId="urn:microsoft.com/office/officeart/2005/8/layout/chevron1"/>
    <dgm:cxn modelId="{AC8B1BBF-C1C1-4DD2-A9FF-FCA7BD2B4B19}" type="presOf" srcId="{6096FAA3-B523-4618-955C-2E23EF4ABBCD}" destId="{C263A971-7100-4AD7-AF11-960EC9947307}" srcOrd="0" destOrd="0" presId="urn:microsoft.com/office/officeart/2005/8/layout/chevron1"/>
    <dgm:cxn modelId="{28FF1B01-CE10-43AF-ACBB-E72F89BE902E}" type="presOf" srcId="{5FAF43DA-5FCA-447B-8FC6-F342A7B07D6D}" destId="{12CCB43F-18CD-4148-9A02-621766D61B71}" srcOrd="0" destOrd="0" presId="urn:microsoft.com/office/officeart/2005/8/layout/chevron1"/>
    <dgm:cxn modelId="{666DA030-58B3-4C68-9A96-9087055BCC94}" type="presOf" srcId="{5497BED1-173C-49D2-B542-443736CC1CB5}" destId="{3AFDFD1C-FD34-456D-A29B-735092A79BAD}" srcOrd="0" destOrd="0" presId="urn:microsoft.com/office/officeart/2005/8/layout/chevron1"/>
    <dgm:cxn modelId="{54E9D9F1-02AE-482A-B374-1EF56024D4B4}" type="presOf" srcId="{A3C08F26-541A-43AE-85AB-10D7C2117B96}" destId="{90904EC2-5EC0-4DA2-A684-028343E2E3D3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88C00C79-5EDD-41FD-90E3-9D10544C0AC1}" type="presOf" srcId="{741BF167-89A9-41B7-9461-0D5F6C8EE4B4}" destId="{B11B6CD0-6BA8-4108-B7E6-CE409EEC1F02}" srcOrd="0" destOrd="0" presId="urn:microsoft.com/office/officeart/2005/8/layout/chevron1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2B0E4D4D-365F-4B61-B47D-96C084A2AC3E}" type="presParOf" srcId="{6A1BC810-1115-4F04-8AD2-6ACD5D9CA924}" destId="{C263A971-7100-4AD7-AF11-960EC9947307}" srcOrd="0" destOrd="0" presId="urn:microsoft.com/office/officeart/2005/8/layout/chevron1"/>
    <dgm:cxn modelId="{135189A6-6277-4ACB-856B-8DC5582DF445}" type="presParOf" srcId="{6A1BC810-1115-4F04-8AD2-6ACD5D9CA924}" destId="{025DD171-F86F-409B-B62D-D977E4B9D3F5}" srcOrd="1" destOrd="0" presId="urn:microsoft.com/office/officeart/2005/8/layout/chevron1"/>
    <dgm:cxn modelId="{814EA43C-405E-41D0-B4E2-B477BC27C807}" type="presParOf" srcId="{6A1BC810-1115-4F04-8AD2-6ACD5D9CA924}" destId="{90904EC2-5EC0-4DA2-A684-028343E2E3D3}" srcOrd="2" destOrd="0" presId="urn:microsoft.com/office/officeart/2005/8/layout/chevron1"/>
    <dgm:cxn modelId="{9CB36035-CF21-4F38-BBCC-B582A9C91980}" type="presParOf" srcId="{6A1BC810-1115-4F04-8AD2-6ACD5D9CA924}" destId="{AD4A3FF3-990A-4786-953F-910C2A50E16C}" srcOrd="3" destOrd="0" presId="urn:microsoft.com/office/officeart/2005/8/layout/chevron1"/>
    <dgm:cxn modelId="{16F90619-1528-4019-88E1-21060E3E0068}" type="presParOf" srcId="{6A1BC810-1115-4F04-8AD2-6ACD5D9CA924}" destId="{B11B6CD0-6BA8-4108-B7E6-CE409EEC1F02}" srcOrd="4" destOrd="0" presId="urn:microsoft.com/office/officeart/2005/8/layout/chevron1"/>
    <dgm:cxn modelId="{06F5898F-9D98-4F18-9C75-11DAEDD5A4C2}" type="presParOf" srcId="{6A1BC810-1115-4F04-8AD2-6ACD5D9CA924}" destId="{2F8FADA4-2D7E-4AE5-B1E6-868D4776CDC6}" srcOrd="5" destOrd="0" presId="urn:microsoft.com/office/officeart/2005/8/layout/chevron1"/>
    <dgm:cxn modelId="{2F714563-8FDE-4BE7-B397-A9451A1B3EF4}" type="presParOf" srcId="{6A1BC810-1115-4F04-8AD2-6ACD5D9CA924}" destId="{3AFDFD1C-FD34-456D-A29B-735092A79BAD}" srcOrd="6" destOrd="0" presId="urn:microsoft.com/office/officeart/2005/8/layout/chevron1"/>
    <dgm:cxn modelId="{9E5F59C3-2B80-4C5E-A932-54A4436FABD5}" type="presParOf" srcId="{6A1BC810-1115-4F04-8AD2-6ACD5D9CA924}" destId="{78AEAF42-FDE4-4E20-AC86-13BB7455B7FD}" srcOrd="7" destOrd="0" presId="urn:microsoft.com/office/officeart/2005/8/layout/chevron1"/>
    <dgm:cxn modelId="{2D682A02-9ED9-4663-9563-83210D06F6DE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64FFCC-278A-4EE1-9E8F-3350CF9D70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96FAA3-B523-4618-955C-2E23EF4ABBCD}">
      <dgm:prSet phldrT="[文字]" custT="1"/>
      <dgm:spPr>
        <a:solidFill>
          <a:schemeClr val="tx1"/>
        </a:solidFill>
      </dgm:spPr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基本認識</a:t>
          </a:r>
          <a:endParaRPr lang="en-US" altLang="zh-TW" sz="1400" b="1" dirty="0" smtClean="0">
            <a:latin typeface="+mj-ea"/>
            <a:ea typeface="+mj-ea"/>
          </a:endParaRPr>
        </a:p>
      </dgm:t>
    </dgm:pt>
    <dgm:pt modelId="{85B68A2D-7442-4444-8F58-9B322F08587E}" type="par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695989BA-F435-4D12-8B6E-5B7C9AD05988}" type="sibTrans" cxnId="{2F3E7142-F0B0-469C-B3B8-118A82E0A4EF}">
      <dgm:prSet/>
      <dgm:spPr/>
      <dgm:t>
        <a:bodyPr/>
        <a:lstStyle/>
        <a:p>
          <a:endParaRPr lang="zh-TW" altLang="en-US"/>
        </a:p>
      </dgm:t>
    </dgm:pt>
    <dgm:pt modelId="{A3C08F26-541A-43AE-85AB-10D7C2117B96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服務業案例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2B2656B5-0D50-4FE4-8214-62257667CC93}" type="par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BB204837-2EF0-4463-8610-B524CD705527}" type="sibTrans" cxnId="{59AB01A3-D29D-4C88-B32E-6FF9FCFE9F1E}">
      <dgm:prSet/>
      <dgm:spPr/>
      <dgm:t>
        <a:bodyPr/>
        <a:lstStyle/>
        <a:p>
          <a:endParaRPr lang="zh-TW" altLang="en-US"/>
        </a:p>
      </dgm:t>
    </dgm:pt>
    <dgm:pt modelId="{741BF167-89A9-41B7-9461-0D5F6C8EE4B4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餐飲業案例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81641668-1533-4111-BECD-09FB544EAFC8}" type="par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1817A936-B086-4BB7-8BFF-4D45F3CD8FF6}" type="sibTrans" cxnId="{59F0FA14-DAFA-4CF9-A7E8-0ECD724BA364}">
      <dgm:prSet/>
      <dgm:spPr/>
      <dgm:t>
        <a:bodyPr/>
        <a:lstStyle/>
        <a:p>
          <a:endParaRPr lang="zh-TW" altLang="en-US"/>
        </a:p>
      </dgm:t>
    </dgm:pt>
    <dgm:pt modelId="{5497BED1-173C-49D2-B542-443736CC1CB5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製造業案例</a:t>
          </a:r>
          <a:endParaRPr lang="zh-TW" altLang="en-US" sz="1400" b="1" dirty="0">
            <a:latin typeface="+mj-ea"/>
            <a:ea typeface="+mj-ea"/>
          </a:endParaRPr>
        </a:p>
      </dgm:t>
    </dgm:pt>
    <dgm:pt modelId="{020F05E9-22B3-401E-83B1-BD35F2EBE423}" type="par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EDC8364B-E953-4E17-94BC-02F29A3445AA}" type="sibTrans" cxnId="{00D6981F-4E36-4FFB-B66E-C713AE1370CB}">
      <dgm:prSet/>
      <dgm:spPr/>
      <dgm:t>
        <a:bodyPr/>
        <a:lstStyle/>
        <a:p>
          <a:endParaRPr lang="zh-TW" altLang="en-US"/>
        </a:p>
      </dgm:t>
    </dgm:pt>
    <dgm:pt modelId="{5FAF43DA-5FCA-447B-8FC6-F342A7B07D6D}">
      <dgm:prSet phldrT="[文字]" custT="1"/>
      <dgm:spPr/>
      <dgm:t>
        <a:bodyPr/>
        <a:lstStyle/>
        <a:p>
          <a:r>
            <a:rPr lang="zh-TW" altLang="en-US" sz="1400" b="1" dirty="0" smtClean="0">
              <a:latin typeface="+mj-ea"/>
              <a:ea typeface="+mj-ea"/>
            </a:rPr>
            <a:t>小結</a:t>
          </a:r>
          <a:endParaRPr lang="zh-TW" altLang="en-US" sz="1400" b="1" dirty="0">
            <a:latin typeface="+mj-ea"/>
            <a:ea typeface="+mj-ea"/>
          </a:endParaRPr>
        </a:p>
      </dgm:t>
    </dgm:pt>
    <dgm:pt modelId="{73935C69-4F7C-427E-B83D-ACDD7656948E}" type="par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4C28AEC1-F8E9-43C9-BD95-71F4D1CBF915}" type="sibTrans" cxnId="{7B5177A7-EA1F-4884-B110-28BDF5C84200}">
      <dgm:prSet/>
      <dgm:spPr/>
      <dgm:t>
        <a:bodyPr/>
        <a:lstStyle/>
        <a:p>
          <a:endParaRPr lang="zh-TW" altLang="en-US"/>
        </a:p>
      </dgm:t>
    </dgm:pt>
    <dgm:pt modelId="{6A1BC810-1115-4F04-8AD2-6ACD5D9CA924}" type="pres">
      <dgm:prSet presAssocID="{2364FFCC-278A-4EE1-9E8F-3350CF9D70F2}" presName="Name0" presStyleCnt="0">
        <dgm:presLayoutVars>
          <dgm:dir/>
          <dgm:animLvl val="lvl"/>
          <dgm:resizeHandles val="exact"/>
        </dgm:presLayoutVars>
      </dgm:prSet>
      <dgm:spPr/>
    </dgm:pt>
    <dgm:pt modelId="{C263A971-7100-4AD7-AF11-960EC9947307}" type="pres">
      <dgm:prSet presAssocID="{6096FAA3-B523-4618-955C-2E23EF4ABBCD}" presName="parTxOnly" presStyleLbl="node1" presStyleIdx="0" presStyleCnt="5" custLinFactNeighborX="-1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5DD171-F86F-409B-B62D-D977E4B9D3F5}" type="pres">
      <dgm:prSet presAssocID="{695989BA-F435-4D12-8B6E-5B7C9AD05988}" presName="parTxOnlySpace" presStyleCnt="0"/>
      <dgm:spPr/>
    </dgm:pt>
    <dgm:pt modelId="{90904EC2-5EC0-4DA2-A684-028343E2E3D3}" type="pres">
      <dgm:prSet presAssocID="{A3C08F26-541A-43AE-85AB-10D7C2117B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4A3FF3-990A-4786-953F-910C2A50E16C}" type="pres">
      <dgm:prSet presAssocID="{BB204837-2EF0-4463-8610-B524CD705527}" presName="parTxOnlySpace" presStyleCnt="0"/>
      <dgm:spPr/>
    </dgm:pt>
    <dgm:pt modelId="{B11B6CD0-6BA8-4108-B7E6-CE409EEC1F02}" type="pres">
      <dgm:prSet presAssocID="{741BF167-89A9-41B7-9461-0D5F6C8EE4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8FADA4-2D7E-4AE5-B1E6-868D4776CDC6}" type="pres">
      <dgm:prSet presAssocID="{1817A936-B086-4BB7-8BFF-4D45F3CD8FF6}" presName="parTxOnlySpace" presStyleCnt="0"/>
      <dgm:spPr/>
    </dgm:pt>
    <dgm:pt modelId="{3AFDFD1C-FD34-456D-A29B-735092A79BAD}" type="pres">
      <dgm:prSet presAssocID="{5497BED1-173C-49D2-B542-443736CC1CB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EAF42-FDE4-4E20-AC86-13BB7455B7FD}" type="pres">
      <dgm:prSet presAssocID="{EDC8364B-E953-4E17-94BC-02F29A3445AA}" presName="parTxOnlySpace" presStyleCnt="0"/>
      <dgm:spPr/>
    </dgm:pt>
    <dgm:pt modelId="{12CCB43F-18CD-4148-9A02-621766D61B71}" type="pres">
      <dgm:prSet presAssocID="{5FAF43DA-5FCA-447B-8FC6-F342A7B07D6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6A89431-0428-4DBA-9F81-7CA1023A7C45}" type="presOf" srcId="{5FAF43DA-5FCA-447B-8FC6-F342A7B07D6D}" destId="{12CCB43F-18CD-4148-9A02-621766D61B71}" srcOrd="0" destOrd="0" presId="urn:microsoft.com/office/officeart/2005/8/layout/chevron1"/>
    <dgm:cxn modelId="{2F3E7142-F0B0-469C-B3B8-118A82E0A4EF}" srcId="{2364FFCC-278A-4EE1-9E8F-3350CF9D70F2}" destId="{6096FAA3-B523-4618-955C-2E23EF4ABBCD}" srcOrd="0" destOrd="0" parTransId="{85B68A2D-7442-4444-8F58-9B322F08587E}" sibTransId="{695989BA-F435-4D12-8B6E-5B7C9AD05988}"/>
    <dgm:cxn modelId="{C5117331-8000-4E4F-990A-F88BAEF3C173}" type="presOf" srcId="{741BF167-89A9-41B7-9461-0D5F6C8EE4B4}" destId="{B11B6CD0-6BA8-4108-B7E6-CE409EEC1F02}" srcOrd="0" destOrd="0" presId="urn:microsoft.com/office/officeart/2005/8/layout/chevron1"/>
    <dgm:cxn modelId="{5AD80E8F-2CF0-4AB6-8548-882D84FE41A8}" type="presOf" srcId="{5497BED1-173C-49D2-B542-443736CC1CB5}" destId="{3AFDFD1C-FD34-456D-A29B-735092A79BAD}" srcOrd="0" destOrd="0" presId="urn:microsoft.com/office/officeart/2005/8/layout/chevron1"/>
    <dgm:cxn modelId="{8997A585-0DB4-4A62-88CA-49303D768535}" type="presOf" srcId="{6096FAA3-B523-4618-955C-2E23EF4ABBCD}" destId="{C263A971-7100-4AD7-AF11-960EC9947307}" srcOrd="0" destOrd="0" presId="urn:microsoft.com/office/officeart/2005/8/layout/chevron1"/>
    <dgm:cxn modelId="{82290237-A6C2-4ACA-8238-47FFB72844F8}" type="presOf" srcId="{2364FFCC-278A-4EE1-9E8F-3350CF9D70F2}" destId="{6A1BC810-1115-4F04-8AD2-6ACD5D9CA924}" srcOrd="0" destOrd="0" presId="urn:microsoft.com/office/officeart/2005/8/layout/chevron1"/>
    <dgm:cxn modelId="{59AB01A3-D29D-4C88-B32E-6FF9FCFE9F1E}" srcId="{2364FFCC-278A-4EE1-9E8F-3350CF9D70F2}" destId="{A3C08F26-541A-43AE-85AB-10D7C2117B96}" srcOrd="1" destOrd="0" parTransId="{2B2656B5-0D50-4FE4-8214-62257667CC93}" sibTransId="{BB204837-2EF0-4463-8610-B524CD705527}"/>
    <dgm:cxn modelId="{7B5177A7-EA1F-4884-B110-28BDF5C84200}" srcId="{2364FFCC-278A-4EE1-9E8F-3350CF9D70F2}" destId="{5FAF43DA-5FCA-447B-8FC6-F342A7B07D6D}" srcOrd="4" destOrd="0" parTransId="{73935C69-4F7C-427E-B83D-ACDD7656948E}" sibTransId="{4C28AEC1-F8E9-43C9-BD95-71F4D1CBF915}"/>
    <dgm:cxn modelId="{59F0FA14-DAFA-4CF9-A7E8-0ECD724BA364}" srcId="{2364FFCC-278A-4EE1-9E8F-3350CF9D70F2}" destId="{741BF167-89A9-41B7-9461-0D5F6C8EE4B4}" srcOrd="2" destOrd="0" parTransId="{81641668-1533-4111-BECD-09FB544EAFC8}" sibTransId="{1817A936-B086-4BB7-8BFF-4D45F3CD8FF6}"/>
    <dgm:cxn modelId="{00D6981F-4E36-4FFB-B66E-C713AE1370CB}" srcId="{2364FFCC-278A-4EE1-9E8F-3350CF9D70F2}" destId="{5497BED1-173C-49D2-B542-443736CC1CB5}" srcOrd="3" destOrd="0" parTransId="{020F05E9-22B3-401E-83B1-BD35F2EBE423}" sibTransId="{EDC8364B-E953-4E17-94BC-02F29A3445AA}"/>
    <dgm:cxn modelId="{3BE9B4D0-E6C0-41E8-825F-224B01CE6714}" type="presOf" srcId="{A3C08F26-541A-43AE-85AB-10D7C2117B96}" destId="{90904EC2-5EC0-4DA2-A684-028343E2E3D3}" srcOrd="0" destOrd="0" presId="urn:microsoft.com/office/officeart/2005/8/layout/chevron1"/>
    <dgm:cxn modelId="{C221BE53-9714-4360-928B-EB8FD373C4F3}" type="presParOf" srcId="{6A1BC810-1115-4F04-8AD2-6ACD5D9CA924}" destId="{C263A971-7100-4AD7-AF11-960EC9947307}" srcOrd="0" destOrd="0" presId="urn:microsoft.com/office/officeart/2005/8/layout/chevron1"/>
    <dgm:cxn modelId="{8F6A84C9-4742-4672-A1D8-2019A16DD593}" type="presParOf" srcId="{6A1BC810-1115-4F04-8AD2-6ACD5D9CA924}" destId="{025DD171-F86F-409B-B62D-D977E4B9D3F5}" srcOrd="1" destOrd="0" presId="urn:microsoft.com/office/officeart/2005/8/layout/chevron1"/>
    <dgm:cxn modelId="{4F98E8D0-79D0-4965-93D1-F690ADA5DD34}" type="presParOf" srcId="{6A1BC810-1115-4F04-8AD2-6ACD5D9CA924}" destId="{90904EC2-5EC0-4DA2-A684-028343E2E3D3}" srcOrd="2" destOrd="0" presId="urn:microsoft.com/office/officeart/2005/8/layout/chevron1"/>
    <dgm:cxn modelId="{8B9EFAE1-79C0-427E-90E9-2DA8F51115E5}" type="presParOf" srcId="{6A1BC810-1115-4F04-8AD2-6ACD5D9CA924}" destId="{AD4A3FF3-990A-4786-953F-910C2A50E16C}" srcOrd="3" destOrd="0" presId="urn:microsoft.com/office/officeart/2005/8/layout/chevron1"/>
    <dgm:cxn modelId="{C3B093FB-2B52-4075-A117-E30B9EED653D}" type="presParOf" srcId="{6A1BC810-1115-4F04-8AD2-6ACD5D9CA924}" destId="{B11B6CD0-6BA8-4108-B7E6-CE409EEC1F02}" srcOrd="4" destOrd="0" presId="urn:microsoft.com/office/officeart/2005/8/layout/chevron1"/>
    <dgm:cxn modelId="{7D639D12-9542-48F8-99C4-FEEC2AAAEFA2}" type="presParOf" srcId="{6A1BC810-1115-4F04-8AD2-6ACD5D9CA924}" destId="{2F8FADA4-2D7E-4AE5-B1E6-868D4776CDC6}" srcOrd="5" destOrd="0" presId="urn:microsoft.com/office/officeart/2005/8/layout/chevron1"/>
    <dgm:cxn modelId="{409DB028-A9B9-4889-9FF2-0E781632DF45}" type="presParOf" srcId="{6A1BC810-1115-4F04-8AD2-6ACD5D9CA924}" destId="{3AFDFD1C-FD34-456D-A29B-735092A79BAD}" srcOrd="6" destOrd="0" presId="urn:microsoft.com/office/officeart/2005/8/layout/chevron1"/>
    <dgm:cxn modelId="{596AC51D-A36C-4502-98F9-EC68C359C600}" type="presParOf" srcId="{6A1BC810-1115-4F04-8AD2-6ACD5D9CA924}" destId="{78AEAF42-FDE4-4E20-AC86-13BB7455B7FD}" srcOrd="7" destOrd="0" presId="urn:microsoft.com/office/officeart/2005/8/layout/chevron1"/>
    <dgm:cxn modelId="{3A6982BF-EE17-4D8C-AD9A-A7DD0401F6FD}" type="presParOf" srcId="{6A1BC810-1115-4F04-8AD2-6ACD5D9CA924}" destId="{12CCB43F-18CD-4148-9A02-621766D61B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3A971-7100-4AD7-AF11-960EC9947307}">
      <dsp:nvSpPr>
        <dsp:cNvPr id="0" name=""/>
        <dsp:cNvSpPr/>
      </dsp:nvSpPr>
      <dsp:spPr>
        <a:xfrm>
          <a:off x="1" y="0"/>
          <a:ext cx="1853972" cy="476672"/>
        </a:xfrm>
        <a:prstGeom prst="chevron">
          <a:avLst/>
        </a:prstGeom>
        <a:solidFill>
          <a:schemeClr val="tx1"/>
        </a:solidFill>
        <a:ln w="222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基本認識</a:t>
          </a:r>
          <a:endParaRPr lang="en-US" altLang="zh-TW" sz="1400" b="1" kern="1200" dirty="0" smtClean="0">
            <a:latin typeface="+mj-ea"/>
            <a:ea typeface="+mj-ea"/>
          </a:endParaRPr>
        </a:p>
      </dsp:txBody>
      <dsp:txXfrm>
        <a:off x="1" y="0"/>
        <a:ext cx="1853972" cy="476672"/>
      </dsp:txXfrm>
    </dsp:sp>
    <dsp:sp modelId="{90904EC2-5EC0-4DA2-A684-028343E2E3D3}">
      <dsp:nvSpPr>
        <dsp:cNvPr id="0" name=""/>
        <dsp:cNvSpPr/>
      </dsp:nvSpPr>
      <dsp:spPr>
        <a:xfrm>
          <a:off x="1670658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服務業案例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670658" y="0"/>
        <a:ext cx="1853972" cy="476672"/>
      </dsp:txXfrm>
    </dsp:sp>
    <dsp:sp modelId="{B11B6CD0-6BA8-4108-B7E6-CE409EEC1F02}">
      <dsp:nvSpPr>
        <dsp:cNvPr id="0" name=""/>
        <dsp:cNvSpPr/>
      </dsp:nvSpPr>
      <dsp:spPr>
        <a:xfrm>
          <a:off x="3339233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餐飲業案例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3339233" y="0"/>
        <a:ext cx="1853972" cy="476672"/>
      </dsp:txXfrm>
    </dsp:sp>
    <dsp:sp modelId="{3AFDFD1C-FD34-456D-A29B-735092A79BAD}">
      <dsp:nvSpPr>
        <dsp:cNvPr id="0" name=""/>
        <dsp:cNvSpPr/>
      </dsp:nvSpPr>
      <dsp:spPr>
        <a:xfrm>
          <a:off x="5007809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製造業案例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5007809" y="0"/>
        <a:ext cx="1853972" cy="476672"/>
      </dsp:txXfrm>
    </dsp:sp>
    <dsp:sp modelId="{12CCB43F-18CD-4148-9A02-621766D61B71}">
      <dsp:nvSpPr>
        <dsp:cNvPr id="0" name=""/>
        <dsp:cNvSpPr/>
      </dsp:nvSpPr>
      <dsp:spPr>
        <a:xfrm>
          <a:off x="6676384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小結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6676384" y="0"/>
        <a:ext cx="1853972" cy="47667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3A971-7100-4AD7-AF11-960EC9947307}">
      <dsp:nvSpPr>
        <dsp:cNvPr id="0" name=""/>
        <dsp:cNvSpPr/>
      </dsp:nvSpPr>
      <dsp:spPr>
        <a:xfrm>
          <a:off x="1" y="0"/>
          <a:ext cx="1853972" cy="476672"/>
        </a:xfrm>
        <a:prstGeom prst="chevron">
          <a:avLst/>
        </a:prstGeom>
        <a:solidFill>
          <a:schemeClr val="tx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基本認識</a:t>
          </a:r>
          <a:endParaRPr lang="en-US" altLang="zh-TW" sz="1400" b="1" kern="1200" dirty="0" smtClean="0">
            <a:latin typeface="+mj-ea"/>
            <a:ea typeface="+mj-ea"/>
          </a:endParaRPr>
        </a:p>
      </dsp:txBody>
      <dsp:txXfrm>
        <a:off x="1" y="0"/>
        <a:ext cx="1853972" cy="476672"/>
      </dsp:txXfrm>
    </dsp:sp>
    <dsp:sp modelId="{90904EC2-5EC0-4DA2-A684-028343E2E3D3}">
      <dsp:nvSpPr>
        <dsp:cNvPr id="0" name=""/>
        <dsp:cNvSpPr/>
      </dsp:nvSpPr>
      <dsp:spPr>
        <a:xfrm>
          <a:off x="1670658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服務業案例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670658" y="0"/>
        <a:ext cx="1853972" cy="476672"/>
      </dsp:txXfrm>
    </dsp:sp>
    <dsp:sp modelId="{B11B6CD0-6BA8-4108-B7E6-CE409EEC1F02}">
      <dsp:nvSpPr>
        <dsp:cNvPr id="0" name=""/>
        <dsp:cNvSpPr/>
      </dsp:nvSpPr>
      <dsp:spPr>
        <a:xfrm>
          <a:off x="3339233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餐飲業案例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3339233" y="0"/>
        <a:ext cx="1853972" cy="476672"/>
      </dsp:txXfrm>
    </dsp:sp>
    <dsp:sp modelId="{3AFDFD1C-FD34-456D-A29B-735092A79BAD}">
      <dsp:nvSpPr>
        <dsp:cNvPr id="0" name=""/>
        <dsp:cNvSpPr/>
      </dsp:nvSpPr>
      <dsp:spPr>
        <a:xfrm>
          <a:off x="5007809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製造業案例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5007809" y="0"/>
        <a:ext cx="1853972" cy="476672"/>
      </dsp:txXfrm>
    </dsp:sp>
    <dsp:sp modelId="{12CCB43F-18CD-4148-9A02-621766D61B71}">
      <dsp:nvSpPr>
        <dsp:cNvPr id="0" name=""/>
        <dsp:cNvSpPr/>
      </dsp:nvSpPr>
      <dsp:spPr>
        <a:xfrm>
          <a:off x="6676384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小結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6676384" y="0"/>
        <a:ext cx="1853972" cy="47667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3A971-7100-4AD7-AF11-960EC9947307}">
      <dsp:nvSpPr>
        <dsp:cNvPr id="0" name=""/>
        <dsp:cNvSpPr/>
      </dsp:nvSpPr>
      <dsp:spPr>
        <a:xfrm>
          <a:off x="1" y="0"/>
          <a:ext cx="1853972" cy="476672"/>
        </a:xfrm>
        <a:prstGeom prst="chevron">
          <a:avLst/>
        </a:prstGeom>
        <a:solidFill>
          <a:schemeClr val="tx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bg1"/>
              </a:solidFill>
              <a:latin typeface="+mj-ea"/>
              <a:ea typeface="+mj-ea"/>
            </a:rPr>
            <a:t>基本認識</a:t>
          </a:r>
          <a:endParaRPr lang="en-US" altLang="zh-TW" sz="1400" b="1" kern="1200" dirty="0" smtClean="0">
            <a:solidFill>
              <a:schemeClr val="bg1"/>
            </a:solidFill>
            <a:latin typeface="+mj-ea"/>
            <a:ea typeface="+mj-ea"/>
          </a:endParaRPr>
        </a:p>
      </dsp:txBody>
      <dsp:txXfrm>
        <a:off x="1" y="0"/>
        <a:ext cx="1853972" cy="476672"/>
      </dsp:txXfrm>
    </dsp:sp>
    <dsp:sp modelId="{90904EC2-5EC0-4DA2-A684-028343E2E3D3}">
      <dsp:nvSpPr>
        <dsp:cNvPr id="0" name=""/>
        <dsp:cNvSpPr/>
      </dsp:nvSpPr>
      <dsp:spPr>
        <a:xfrm>
          <a:off x="1670658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服務業案例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670658" y="0"/>
        <a:ext cx="1853972" cy="476672"/>
      </dsp:txXfrm>
    </dsp:sp>
    <dsp:sp modelId="{B11B6CD0-6BA8-4108-B7E6-CE409EEC1F02}">
      <dsp:nvSpPr>
        <dsp:cNvPr id="0" name=""/>
        <dsp:cNvSpPr/>
      </dsp:nvSpPr>
      <dsp:spPr>
        <a:xfrm>
          <a:off x="3339233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餐飲業案例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3339233" y="0"/>
        <a:ext cx="1853972" cy="476672"/>
      </dsp:txXfrm>
    </dsp:sp>
    <dsp:sp modelId="{3AFDFD1C-FD34-456D-A29B-735092A79BAD}">
      <dsp:nvSpPr>
        <dsp:cNvPr id="0" name=""/>
        <dsp:cNvSpPr/>
      </dsp:nvSpPr>
      <dsp:spPr>
        <a:xfrm>
          <a:off x="5007809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製造業案例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5007809" y="0"/>
        <a:ext cx="1853972" cy="476672"/>
      </dsp:txXfrm>
    </dsp:sp>
    <dsp:sp modelId="{12CCB43F-18CD-4148-9A02-621766D61B71}">
      <dsp:nvSpPr>
        <dsp:cNvPr id="0" name=""/>
        <dsp:cNvSpPr/>
      </dsp:nvSpPr>
      <dsp:spPr>
        <a:xfrm>
          <a:off x="6676384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小結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6676384" y="0"/>
        <a:ext cx="1853972" cy="4766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3A971-7100-4AD7-AF11-960EC9947307}">
      <dsp:nvSpPr>
        <dsp:cNvPr id="0" name=""/>
        <dsp:cNvSpPr/>
      </dsp:nvSpPr>
      <dsp:spPr>
        <a:xfrm>
          <a:off x="1" y="0"/>
          <a:ext cx="1853972" cy="476672"/>
        </a:xfrm>
        <a:prstGeom prst="chevron">
          <a:avLst/>
        </a:prstGeom>
        <a:solidFill>
          <a:schemeClr val="tx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基本認識</a:t>
          </a:r>
          <a:endParaRPr lang="en-US" altLang="zh-TW" sz="1400" b="1" kern="1200" dirty="0" smtClean="0">
            <a:latin typeface="+mj-ea"/>
            <a:ea typeface="+mj-ea"/>
          </a:endParaRPr>
        </a:p>
      </dsp:txBody>
      <dsp:txXfrm>
        <a:off x="1" y="0"/>
        <a:ext cx="1853972" cy="476672"/>
      </dsp:txXfrm>
    </dsp:sp>
    <dsp:sp modelId="{90904EC2-5EC0-4DA2-A684-028343E2E3D3}">
      <dsp:nvSpPr>
        <dsp:cNvPr id="0" name=""/>
        <dsp:cNvSpPr/>
      </dsp:nvSpPr>
      <dsp:spPr>
        <a:xfrm>
          <a:off x="1670658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服務業案例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670658" y="0"/>
        <a:ext cx="1853972" cy="476672"/>
      </dsp:txXfrm>
    </dsp:sp>
    <dsp:sp modelId="{B11B6CD0-6BA8-4108-B7E6-CE409EEC1F02}">
      <dsp:nvSpPr>
        <dsp:cNvPr id="0" name=""/>
        <dsp:cNvSpPr/>
      </dsp:nvSpPr>
      <dsp:spPr>
        <a:xfrm>
          <a:off x="3339233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餐飲業案例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3339233" y="0"/>
        <a:ext cx="1853972" cy="476672"/>
      </dsp:txXfrm>
    </dsp:sp>
    <dsp:sp modelId="{3AFDFD1C-FD34-456D-A29B-735092A79BAD}">
      <dsp:nvSpPr>
        <dsp:cNvPr id="0" name=""/>
        <dsp:cNvSpPr/>
      </dsp:nvSpPr>
      <dsp:spPr>
        <a:xfrm>
          <a:off x="5007809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製造業案例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5007809" y="0"/>
        <a:ext cx="1853972" cy="476672"/>
      </dsp:txXfrm>
    </dsp:sp>
    <dsp:sp modelId="{12CCB43F-18CD-4148-9A02-621766D61B71}">
      <dsp:nvSpPr>
        <dsp:cNvPr id="0" name=""/>
        <dsp:cNvSpPr/>
      </dsp:nvSpPr>
      <dsp:spPr>
        <a:xfrm>
          <a:off x="6676384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小結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6676384" y="0"/>
        <a:ext cx="1853972" cy="4766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3A971-7100-4AD7-AF11-960EC9947307}">
      <dsp:nvSpPr>
        <dsp:cNvPr id="0" name=""/>
        <dsp:cNvSpPr/>
      </dsp:nvSpPr>
      <dsp:spPr>
        <a:xfrm>
          <a:off x="1" y="0"/>
          <a:ext cx="1853972" cy="476672"/>
        </a:xfrm>
        <a:prstGeom prst="chevron">
          <a:avLst/>
        </a:prstGeom>
        <a:solidFill>
          <a:schemeClr val="tx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基本認識</a:t>
          </a:r>
          <a:endParaRPr lang="en-US" altLang="zh-TW" sz="1400" b="1" kern="1200" dirty="0" smtClean="0">
            <a:latin typeface="+mj-ea"/>
            <a:ea typeface="+mj-ea"/>
          </a:endParaRPr>
        </a:p>
      </dsp:txBody>
      <dsp:txXfrm>
        <a:off x="1" y="0"/>
        <a:ext cx="1853972" cy="476672"/>
      </dsp:txXfrm>
    </dsp:sp>
    <dsp:sp modelId="{90904EC2-5EC0-4DA2-A684-028343E2E3D3}">
      <dsp:nvSpPr>
        <dsp:cNvPr id="0" name=""/>
        <dsp:cNvSpPr/>
      </dsp:nvSpPr>
      <dsp:spPr>
        <a:xfrm>
          <a:off x="1670658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服務業案例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670658" y="0"/>
        <a:ext cx="1853972" cy="476672"/>
      </dsp:txXfrm>
    </dsp:sp>
    <dsp:sp modelId="{B11B6CD0-6BA8-4108-B7E6-CE409EEC1F02}">
      <dsp:nvSpPr>
        <dsp:cNvPr id="0" name=""/>
        <dsp:cNvSpPr/>
      </dsp:nvSpPr>
      <dsp:spPr>
        <a:xfrm>
          <a:off x="3339233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餐飲業案例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3339233" y="0"/>
        <a:ext cx="1853972" cy="476672"/>
      </dsp:txXfrm>
    </dsp:sp>
    <dsp:sp modelId="{3AFDFD1C-FD34-456D-A29B-735092A79BAD}">
      <dsp:nvSpPr>
        <dsp:cNvPr id="0" name=""/>
        <dsp:cNvSpPr/>
      </dsp:nvSpPr>
      <dsp:spPr>
        <a:xfrm>
          <a:off x="5007809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製造業案例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5007809" y="0"/>
        <a:ext cx="1853972" cy="476672"/>
      </dsp:txXfrm>
    </dsp:sp>
    <dsp:sp modelId="{12CCB43F-18CD-4148-9A02-621766D61B71}">
      <dsp:nvSpPr>
        <dsp:cNvPr id="0" name=""/>
        <dsp:cNvSpPr/>
      </dsp:nvSpPr>
      <dsp:spPr>
        <a:xfrm>
          <a:off x="6676384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小結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6676384" y="0"/>
        <a:ext cx="1853972" cy="4766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3A971-7100-4AD7-AF11-960EC9947307}">
      <dsp:nvSpPr>
        <dsp:cNvPr id="0" name=""/>
        <dsp:cNvSpPr/>
      </dsp:nvSpPr>
      <dsp:spPr>
        <a:xfrm>
          <a:off x="1" y="0"/>
          <a:ext cx="1853972" cy="476672"/>
        </a:xfrm>
        <a:prstGeom prst="chevron">
          <a:avLst/>
        </a:prstGeom>
        <a:solidFill>
          <a:schemeClr val="tx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基本認識</a:t>
          </a:r>
          <a:endParaRPr lang="en-US" altLang="zh-TW" sz="1400" b="1" kern="1200" dirty="0" smtClean="0">
            <a:latin typeface="+mj-ea"/>
            <a:ea typeface="+mj-ea"/>
          </a:endParaRPr>
        </a:p>
      </dsp:txBody>
      <dsp:txXfrm>
        <a:off x="1" y="0"/>
        <a:ext cx="1853972" cy="476672"/>
      </dsp:txXfrm>
    </dsp:sp>
    <dsp:sp modelId="{90904EC2-5EC0-4DA2-A684-028343E2E3D3}">
      <dsp:nvSpPr>
        <dsp:cNvPr id="0" name=""/>
        <dsp:cNvSpPr/>
      </dsp:nvSpPr>
      <dsp:spPr>
        <a:xfrm>
          <a:off x="1670658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服務業案例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670658" y="0"/>
        <a:ext cx="1853972" cy="476672"/>
      </dsp:txXfrm>
    </dsp:sp>
    <dsp:sp modelId="{B11B6CD0-6BA8-4108-B7E6-CE409EEC1F02}">
      <dsp:nvSpPr>
        <dsp:cNvPr id="0" name=""/>
        <dsp:cNvSpPr/>
      </dsp:nvSpPr>
      <dsp:spPr>
        <a:xfrm>
          <a:off x="3339233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餐飲業案例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3339233" y="0"/>
        <a:ext cx="1853972" cy="476672"/>
      </dsp:txXfrm>
    </dsp:sp>
    <dsp:sp modelId="{3AFDFD1C-FD34-456D-A29B-735092A79BAD}">
      <dsp:nvSpPr>
        <dsp:cNvPr id="0" name=""/>
        <dsp:cNvSpPr/>
      </dsp:nvSpPr>
      <dsp:spPr>
        <a:xfrm>
          <a:off x="5007809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製造業案例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5007809" y="0"/>
        <a:ext cx="1853972" cy="476672"/>
      </dsp:txXfrm>
    </dsp:sp>
    <dsp:sp modelId="{12CCB43F-18CD-4148-9A02-621766D61B71}">
      <dsp:nvSpPr>
        <dsp:cNvPr id="0" name=""/>
        <dsp:cNvSpPr/>
      </dsp:nvSpPr>
      <dsp:spPr>
        <a:xfrm>
          <a:off x="6676384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小結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6676384" y="0"/>
        <a:ext cx="1853972" cy="47667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3A971-7100-4AD7-AF11-960EC9947307}">
      <dsp:nvSpPr>
        <dsp:cNvPr id="0" name=""/>
        <dsp:cNvSpPr/>
      </dsp:nvSpPr>
      <dsp:spPr>
        <a:xfrm>
          <a:off x="1" y="0"/>
          <a:ext cx="1853972" cy="476672"/>
        </a:xfrm>
        <a:prstGeom prst="chevron">
          <a:avLst/>
        </a:prstGeom>
        <a:solidFill>
          <a:schemeClr val="tx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基本認識</a:t>
          </a:r>
          <a:endParaRPr lang="en-US" altLang="zh-TW" sz="1400" b="1" kern="1200" dirty="0" smtClean="0">
            <a:latin typeface="+mj-ea"/>
            <a:ea typeface="+mj-ea"/>
          </a:endParaRPr>
        </a:p>
      </dsp:txBody>
      <dsp:txXfrm>
        <a:off x="1" y="0"/>
        <a:ext cx="1853972" cy="476672"/>
      </dsp:txXfrm>
    </dsp:sp>
    <dsp:sp modelId="{90904EC2-5EC0-4DA2-A684-028343E2E3D3}">
      <dsp:nvSpPr>
        <dsp:cNvPr id="0" name=""/>
        <dsp:cNvSpPr/>
      </dsp:nvSpPr>
      <dsp:spPr>
        <a:xfrm>
          <a:off x="1670658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服務業案例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670658" y="0"/>
        <a:ext cx="1853972" cy="476672"/>
      </dsp:txXfrm>
    </dsp:sp>
    <dsp:sp modelId="{B11B6CD0-6BA8-4108-B7E6-CE409EEC1F02}">
      <dsp:nvSpPr>
        <dsp:cNvPr id="0" name=""/>
        <dsp:cNvSpPr/>
      </dsp:nvSpPr>
      <dsp:spPr>
        <a:xfrm>
          <a:off x="3339233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餐飲業案例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3339233" y="0"/>
        <a:ext cx="1853972" cy="476672"/>
      </dsp:txXfrm>
    </dsp:sp>
    <dsp:sp modelId="{3AFDFD1C-FD34-456D-A29B-735092A79BAD}">
      <dsp:nvSpPr>
        <dsp:cNvPr id="0" name=""/>
        <dsp:cNvSpPr/>
      </dsp:nvSpPr>
      <dsp:spPr>
        <a:xfrm>
          <a:off x="5007809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製造業案例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5007809" y="0"/>
        <a:ext cx="1853972" cy="476672"/>
      </dsp:txXfrm>
    </dsp:sp>
    <dsp:sp modelId="{12CCB43F-18CD-4148-9A02-621766D61B71}">
      <dsp:nvSpPr>
        <dsp:cNvPr id="0" name=""/>
        <dsp:cNvSpPr/>
      </dsp:nvSpPr>
      <dsp:spPr>
        <a:xfrm>
          <a:off x="6676384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小結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6676384" y="0"/>
        <a:ext cx="1853972" cy="47667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3A971-7100-4AD7-AF11-960EC9947307}">
      <dsp:nvSpPr>
        <dsp:cNvPr id="0" name=""/>
        <dsp:cNvSpPr/>
      </dsp:nvSpPr>
      <dsp:spPr>
        <a:xfrm>
          <a:off x="1" y="0"/>
          <a:ext cx="1853972" cy="476672"/>
        </a:xfrm>
        <a:prstGeom prst="chevron">
          <a:avLst/>
        </a:prstGeom>
        <a:solidFill>
          <a:schemeClr val="tx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基本認識</a:t>
          </a:r>
          <a:endParaRPr lang="en-US" altLang="zh-TW" sz="1400" b="1" kern="1200" dirty="0" smtClean="0">
            <a:latin typeface="+mj-ea"/>
            <a:ea typeface="+mj-ea"/>
          </a:endParaRPr>
        </a:p>
      </dsp:txBody>
      <dsp:txXfrm>
        <a:off x="1" y="0"/>
        <a:ext cx="1853972" cy="476672"/>
      </dsp:txXfrm>
    </dsp:sp>
    <dsp:sp modelId="{90904EC2-5EC0-4DA2-A684-028343E2E3D3}">
      <dsp:nvSpPr>
        <dsp:cNvPr id="0" name=""/>
        <dsp:cNvSpPr/>
      </dsp:nvSpPr>
      <dsp:spPr>
        <a:xfrm>
          <a:off x="1670658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服務業案例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670658" y="0"/>
        <a:ext cx="1853972" cy="476672"/>
      </dsp:txXfrm>
    </dsp:sp>
    <dsp:sp modelId="{B11B6CD0-6BA8-4108-B7E6-CE409EEC1F02}">
      <dsp:nvSpPr>
        <dsp:cNvPr id="0" name=""/>
        <dsp:cNvSpPr/>
      </dsp:nvSpPr>
      <dsp:spPr>
        <a:xfrm>
          <a:off x="3339233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餐飲業案例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3339233" y="0"/>
        <a:ext cx="1853972" cy="476672"/>
      </dsp:txXfrm>
    </dsp:sp>
    <dsp:sp modelId="{3AFDFD1C-FD34-456D-A29B-735092A79BAD}">
      <dsp:nvSpPr>
        <dsp:cNvPr id="0" name=""/>
        <dsp:cNvSpPr/>
      </dsp:nvSpPr>
      <dsp:spPr>
        <a:xfrm>
          <a:off x="5007809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製造業案例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5007809" y="0"/>
        <a:ext cx="1853972" cy="476672"/>
      </dsp:txXfrm>
    </dsp:sp>
    <dsp:sp modelId="{12CCB43F-18CD-4148-9A02-621766D61B71}">
      <dsp:nvSpPr>
        <dsp:cNvPr id="0" name=""/>
        <dsp:cNvSpPr/>
      </dsp:nvSpPr>
      <dsp:spPr>
        <a:xfrm>
          <a:off x="6676384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小結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6676384" y="0"/>
        <a:ext cx="1853972" cy="47667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3A971-7100-4AD7-AF11-960EC9947307}">
      <dsp:nvSpPr>
        <dsp:cNvPr id="0" name=""/>
        <dsp:cNvSpPr/>
      </dsp:nvSpPr>
      <dsp:spPr>
        <a:xfrm>
          <a:off x="1" y="0"/>
          <a:ext cx="1853972" cy="476672"/>
        </a:xfrm>
        <a:prstGeom prst="chevron">
          <a:avLst/>
        </a:prstGeom>
        <a:solidFill>
          <a:schemeClr val="tx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基本認識</a:t>
          </a:r>
          <a:endParaRPr lang="en-US" altLang="zh-TW" sz="1400" b="1" kern="1200" dirty="0" smtClean="0">
            <a:latin typeface="+mj-ea"/>
            <a:ea typeface="+mj-ea"/>
          </a:endParaRPr>
        </a:p>
      </dsp:txBody>
      <dsp:txXfrm>
        <a:off x="1" y="0"/>
        <a:ext cx="1853972" cy="476672"/>
      </dsp:txXfrm>
    </dsp:sp>
    <dsp:sp modelId="{90904EC2-5EC0-4DA2-A684-028343E2E3D3}">
      <dsp:nvSpPr>
        <dsp:cNvPr id="0" name=""/>
        <dsp:cNvSpPr/>
      </dsp:nvSpPr>
      <dsp:spPr>
        <a:xfrm>
          <a:off x="1670658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服務業案例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670658" y="0"/>
        <a:ext cx="1853972" cy="476672"/>
      </dsp:txXfrm>
    </dsp:sp>
    <dsp:sp modelId="{B11B6CD0-6BA8-4108-B7E6-CE409EEC1F02}">
      <dsp:nvSpPr>
        <dsp:cNvPr id="0" name=""/>
        <dsp:cNvSpPr/>
      </dsp:nvSpPr>
      <dsp:spPr>
        <a:xfrm>
          <a:off x="3339233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餐飲業案例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3339233" y="0"/>
        <a:ext cx="1853972" cy="476672"/>
      </dsp:txXfrm>
    </dsp:sp>
    <dsp:sp modelId="{3AFDFD1C-FD34-456D-A29B-735092A79BAD}">
      <dsp:nvSpPr>
        <dsp:cNvPr id="0" name=""/>
        <dsp:cNvSpPr/>
      </dsp:nvSpPr>
      <dsp:spPr>
        <a:xfrm>
          <a:off x="5007809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製造業案例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5007809" y="0"/>
        <a:ext cx="1853972" cy="476672"/>
      </dsp:txXfrm>
    </dsp:sp>
    <dsp:sp modelId="{12CCB43F-18CD-4148-9A02-621766D61B71}">
      <dsp:nvSpPr>
        <dsp:cNvPr id="0" name=""/>
        <dsp:cNvSpPr/>
      </dsp:nvSpPr>
      <dsp:spPr>
        <a:xfrm>
          <a:off x="6676384" y="0"/>
          <a:ext cx="1853972" cy="476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小結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6676384" y="0"/>
        <a:ext cx="1853972" cy="476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BED48-6F12-4F6E-9ECD-570794C73FC4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20F86-938A-471D-8AE8-1C977F0860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3189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D953F-1F68-4D69-9080-D2AC92163E70}" type="slidenum">
              <a:rPr lang="zh-TW" altLang="en-US" smtClean="0">
                <a:solidFill>
                  <a:prstClr val="black"/>
                </a:solidFill>
              </a:rPr>
              <a:pPr/>
              <a:t>38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D953F-1F68-4D69-9080-D2AC92163E70}" type="slidenum">
              <a:rPr lang="zh-TW" altLang="en-US" smtClean="0">
                <a:solidFill>
                  <a:prstClr val="black"/>
                </a:solidFill>
              </a:rPr>
              <a:pPr/>
              <a:t>39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AE00-B0FD-4606-86D5-353C39143D08}" type="slidenum">
              <a:rPr lang="zh-TW" altLang="en-US" smtClean="0">
                <a:solidFill>
                  <a:prstClr val="black"/>
                </a:solidFill>
              </a:rPr>
              <a:pPr/>
              <a:t>40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05F4-5DA4-44A1-98E8-F3A0E7D6E67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7039-AF9B-43D3-8F05-C39255384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05F4-5DA4-44A1-98E8-F3A0E7D6E67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7039-AF9B-43D3-8F05-C39255384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05F4-5DA4-44A1-98E8-F3A0E7D6E67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7039-AF9B-43D3-8F05-C39255384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05F4-5DA4-44A1-98E8-F3A0E7D6E67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7039-AF9B-43D3-8F05-C39255384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05F4-5DA4-44A1-98E8-F3A0E7D6E67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7039-AF9B-43D3-8F05-C39255384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05F4-5DA4-44A1-98E8-F3A0E7D6E67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7039-AF9B-43D3-8F05-C39255384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05F4-5DA4-44A1-98E8-F3A0E7D6E67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7039-AF9B-43D3-8F05-C39255384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05F4-5DA4-44A1-98E8-F3A0E7D6E67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7039-AF9B-43D3-8F05-C39255384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781800" cy="16002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543800" cy="38862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05F4-5DA4-44A1-98E8-F3A0E7D6E67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7039-AF9B-43D3-8F05-C39255384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05F4-5DA4-44A1-98E8-F3A0E7D6E67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7039-AF9B-43D3-8F05-C39255384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05F4-5DA4-44A1-98E8-F3A0E7D6E67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7039-AF9B-43D3-8F05-C39255384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2013/10/15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82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781800" cy="16002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543800" cy="38862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2013/10/15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79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2013/10/15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7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204864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2013/10/15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93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8424936" cy="110378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184" y="1844824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852936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251" y="1844824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4840" y="2852936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2013/10/15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270733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4251" y="270892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298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2013/10/15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87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2013/10/15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52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2013/10/15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9092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2013/10/15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268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2013/10/15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37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2013/10/15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72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204864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8424936" cy="110378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184" y="1844824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852936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251" y="1844824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4840" y="2852936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270733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4251" y="270892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D18C-FA79-48B9-B014-E7AFDED766FA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D35-A30A-4E7F-B095-56302495BA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2060848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925D18C-FA79-48B9-B014-E7AFDED766FA}" type="datetimeFigureOut">
              <a:rPr lang="zh-TW" altLang="en-US" smtClean="0"/>
              <a:pPr/>
              <a:t>2013/10/15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DDD1D35-A30A-4E7F-B095-56302495BA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C9105F4-5DA4-44A1-98E8-F3A0E7D6E67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6547039-AF9B-43D3-8F05-C392553846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2060848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925D18C-FA79-48B9-B014-E7AFDED766FA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2013/10/15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DDD1D35-A30A-4E7F-B095-56302495BA80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53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2.xml"/><Relationship Id="rId2" Type="http://schemas.openxmlformats.org/officeDocument/2006/relationships/hyperlink" Target="../Desktop/&#40657;&#35987;&#23429;&#24613;&#20415;&#27969;&#31243;1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lgGjuYsgZDw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hyperlink" Target="http://www.youtube.com/watch?v=1CDNt8Knur4" TargetMode="External"/><Relationship Id="rId7" Type="http://schemas.openxmlformats.org/officeDocument/2006/relationships/diagramQuickStyle" Target="../diagrams/quickStyl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26.jpeg"/><Relationship Id="rId9" Type="http://schemas.microsoft.com/office/2007/relationships/diagramDrawing" Target="../diagrams/drawing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tube.com/watch?v=qjoRcmdC83k" TargetMode="Externa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CDNt8Knur4" TargetMode="External"/><Relationship Id="rId2" Type="http://schemas.openxmlformats.org/officeDocument/2006/relationships/hyperlink" Target="http://www.itts.com.tw/download/PDF/mos%201.pdf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4752528" cy="1440160"/>
          </a:xfrm>
        </p:spPr>
        <p:txBody>
          <a:bodyPr/>
          <a:lstStyle/>
          <a:p>
            <a:r>
              <a:rPr lang="en-US" altLang="zh-TW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Chapter 4</a:t>
            </a:r>
            <a:endParaRPr lang="zh-TW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3212976"/>
            <a:ext cx="5904656" cy="280831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組員名單：</a:t>
            </a:r>
            <a:r>
              <a:rPr lang="en-US" altLang="zh-TW" b="1" dirty="0" smtClean="0">
                <a:latin typeface="+mj-ea"/>
                <a:ea typeface="+mj-ea"/>
              </a:rPr>
              <a:t>			</a:t>
            </a:r>
            <a:r>
              <a:rPr lang="zh-TW" altLang="en-US" b="1" dirty="0" smtClean="0">
                <a:latin typeface="+mj-ea"/>
                <a:ea typeface="+mj-ea"/>
              </a:rPr>
              <a:t>第四組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2060575" indent="-452438"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+mj-ea"/>
                <a:ea typeface="+mj-ea"/>
              </a:rPr>
              <a:t>楊淑蕙 </a:t>
            </a:r>
            <a:r>
              <a:rPr lang="en-US" altLang="zh-TW" b="1" dirty="0" smtClean="0">
                <a:latin typeface="+mj-ea"/>
                <a:ea typeface="+mj-ea"/>
              </a:rPr>
              <a:t>M024011041</a:t>
            </a:r>
          </a:p>
          <a:p>
            <a:pPr marL="2060575" indent="-452438"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+mj-ea"/>
                <a:ea typeface="+mj-ea"/>
              </a:rPr>
              <a:t>吳婕</a:t>
            </a:r>
            <a:r>
              <a:rPr lang="zh-TW" altLang="en-US" b="1" dirty="0" smtClean="0">
                <a:latin typeface="+mj-ea"/>
                <a:ea typeface="+mj-ea"/>
              </a:rPr>
              <a:t>茹 </a:t>
            </a:r>
            <a:r>
              <a:rPr lang="en-US" altLang="zh-TW" b="1" dirty="0" smtClean="0">
                <a:latin typeface="+mj-ea"/>
                <a:ea typeface="+mj-ea"/>
              </a:rPr>
              <a:t>M024011047</a:t>
            </a:r>
          </a:p>
          <a:p>
            <a:pPr marL="2060575" indent="-452438"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+mj-ea"/>
                <a:ea typeface="+mj-ea"/>
              </a:rPr>
              <a:t>陳韋如 </a:t>
            </a:r>
            <a:r>
              <a:rPr lang="en-US" altLang="zh-TW" b="1" dirty="0" smtClean="0">
                <a:latin typeface="+mj-ea"/>
                <a:ea typeface="+mj-ea"/>
              </a:rPr>
              <a:t>M024011046</a:t>
            </a:r>
          </a:p>
          <a:p>
            <a:pPr marL="2060575" indent="-452438"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+mj-ea"/>
                <a:ea typeface="+mj-ea"/>
              </a:rPr>
              <a:t>田建容 </a:t>
            </a:r>
            <a:r>
              <a:rPr lang="en-US" altLang="zh-TW" b="1" dirty="0" smtClean="0">
                <a:latin typeface="+mj-ea"/>
                <a:ea typeface="+mj-ea"/>
              </a:rPr>
              <a:t>M024011031</a:t>
            </a:r>
          </a:p>
          <a:p>
            <a:pPr marL="2060575" indent="-452438"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+mj-ea"/>
                <a:ea typeface="+mj-ea"/>
              </a:rPr>
              <a:t>陳欣瑜 </a:t>
            </a:r>
            <a:r>
              <a:rPr lang="en-US" altLang="zh-TW" b="1" dirty="0" smtClean="0">
                <a:latin typeface="+mj-ea"/>
                <a:ea typeface="+mj-ea"/>
              </a:rPr>
              <a:t>M024011049</a:t>
            </a:r>
          </a:p>
          <a:p>
            <a:pPr marL="2060575" indent="-452438"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+mj-ea"/>
                <a:ea typeface="+mj-ea"/>
              </a:rPr>
              <a:t>林渝</a:t>
            </a:r>
            <a:r>
              <a:rPr lang="zh-TW" altLang="en-US" b="1" dirty="0" smtClean="0">
                <a:latin typeface="+mj-ea"/>
                <a:ea typeface="+mj-ea"/>
              </a:rPr>
              <a:t>庭 </a:t>
            </a:r>
            <a:r>
              <a:rPr lang="en-US" altLang="zh-TW" b="1" dirty="0" smtClean="0">
                <a:latin typeface="+mj-ea"/>
                <a:ea typeface="+mj-ea"/>
              </a:rPr>
              <a:t>M024011003</a:t>
            </a:r>
            <a:r>
              <a:rPr lang="en-US" altLang="zh-TW" b="1" dirty="0">
                <a:latin typeface="+mj-ea"/>
                <a:ea typeface="+mj-ea"/>
              </a:rPr>
              <a:t>	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179512" y="1700808"/>
            <a:ext cx="4464496" cy="0"/>
          </a:xfrm>
          <a:prstGeom prst="line">
            <a:avLst/>
          </a:prstGeom>
          <a:ln w="184150" cmpd="tri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14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781800" cy="1224136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存貨生產 </a:t>
            </a:r>
            <a:r>
              <a:rPr lang="en-US" altLang="zh-TW" b="1" dirty="0"/>
              <a:t>V.S</a:t>
            </a:r>
            <a:r>
              <a:rPr lang="en-US" altLang="zh-TW" b="1" dirty="0" smtClean="0"/>
              <a:t>.</a:t>
            </a:r>
            <a:r>
              <a:rPr lang="zh-TW" altLang="en-US" b="1" dirty="0"/>
              <a:t>接單生產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3632517"/>
              </p:ext>
            </p:extLst>
          </p:nvPr>
        </p:nvGraphicFramePr>
        <p:xfrm>
          <a:off x="683568" y="2060848"/>
          <a:ext cx="7921376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688"/>
                <a:gridCol w="3960688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存貨生產</a:t>
                      </a:r>
                      <a:endParaRPr lang="en-US" altLang="zh-TW" sz="2400" b="1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接單生產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標準化生產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依訂單量生產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供給面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需求面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大量生產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偏向客製化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可快速回應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回應時間較長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成品存量控制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j-ea"/>
                          <a:ea typeface="+mj-ea"/>
                        </a:rPr>
                        <a:t>庫存壓力小</a:t>
                      </a:r>
                      <a:endParaRPr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資料庫圖表 4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056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混合式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生產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(hybrid):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一般兼具接單生產與存貨生產兩種模式的特色。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內容版面配置區 5" descr="漢堡王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7925566" cy="3503290"/>
          </a:xfrm>
        </p:spPr>
      </p:pic>
      <p:sp>
        <p:nvSpPr>
          <p:cNvPr id="9" name="文字方塊 8"/>
          <p:cNvSpPr txBox="1"/>
          <p:nvPr/>
        </p:nvSpPr>
        <p:spPr>
          <a:xfrm>
            <a:off x="1403648" y="572646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漢堡王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118466"/>
            <a:ext cx="1008112" cy="1008112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" y="31714"/>
            <a:ext cx="8229600" cy="3501821"/>
          </a:xfrm>
        </p:spPr>
        <p:txBody>
          <a:bodyPr/>
          <a:lstStyle/>
          <a:p>
            <a:pPr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週期時間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ycle time)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一項流程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完成兩單位產品的平均間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			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隔時間，亦可指一項工作開始至完成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			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所經歷過的時間。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利用率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(utilization)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：資源可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時間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÷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資源實際使用時間。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/>
          </a:p>
        </p:txBody>
      </p:sp>
      <p:pic>
        <p:nvPicPr>
          <p:cNvPr id="4" name="圖片 3" descr="溫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7776864" cy="3522857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>
            <a:off x="4211960" y="4077072"/>
            <a:ext cx="0" cy="7920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707904" y="50851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小時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/ 100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個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635896" y="4869160"/>
            <a:ext cx="1728192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資料庫圖表 7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6781800" cy="1024136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衡量流程績效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72816"/>
            <a:ext cx="7543800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300" b="1" dirty="0" smtClean="0">
                <a:latin typeface="+mj-ea"/>
                <a:ea typeface="+mj-ea"/>
              </a:rPr>
              <a:t>生產力</a:t>
            </a:r>
            <a:r>
              <a:rPr lang="en-US" altLang="zh-TW" sz="2300" b="1" dirty="0" smtClean="0">
                <a:latin typeface="+mj-ea"/>
                <a:ea typeface="+mj-ea"/>
              </a:rPr>
              <a:t>(productivity</a:t>
            </a:r>
            <a:r>
              <a:rPr lang="en-US" altLang="zh-TW" sz="2300" dirty="0" smtClean="0">
                <a:latin typeface="+mj-ea"/>
                <a:ea typeface="+mj-ea"/>
              </a:rPr>
              <a:t>)</a:t>
            </a:r>
            <a:r>
              <a:rPr lang="zh-TW" altLang="en-US" sz="2300" dirty="0" smtClean="0">
                <a:latin typeface="+mj-ea"/>
                <a:ea typeface="+mj-ea"/>
              </a:rPr>
              <a:t>： 產出</a:t>
            </a:r>
            <a:r>
              <a:rPr lang="en-US" altLang="zh-TW" sz="2300" dirty="0" smtClean="0">
                <a:latin typeface="+mj-ea"/>
                <a:ea typeface="+mj-ea"/>
              </a:rPr>
              <a:t>÷</a:t>
            </a:r>
            <a:r>
              <a:rPr lang="zh-TW" altLang="en-US" sz="2300" dirty="0" smtClean="0">
                <a:latin typeface="+mj-ea"/>
                <a:ea typeface="+mj-ea"/>
              </a:rPr>
              <a:t>投入</a:t>
            </a:r>
            <a:endParaRPr lang="en-US" altLang="zh-TW" sz="2300" dirty="0">
              <a:latin typeface="+mj-ea"/>
              <a:ea typeface="+mj-ea"/>
            </a:endParaRPr>
          </a:p>
          <a:p>
            <a:pPr>
              <a:buNone/>
            </a:pPr>
            <a:endParaRPr lang="en-US" altLang="zh-TW" sz="23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300" b="1" dirty="0" smtClean="0">
                <a:latin typeface="+mj-ea"/>
                <a:ea typeface="+mj-ea"/>
              </a:rPr>
              <a:t>產出率</a:t>
            </a:r>
            <a:r>
              <a:rPr lang="en-US" altLang="zh-TW" sz="2300" b="1" dirty="0" smtClean="0">
                <a:latin typeface="+mj-ea"/>
                <a:ea typeface="+mj-ea"/>
              </a:rPr>
              <a:t>(throughput rate</a:t>
            </a:r>
            <a:r>
              <a:rPr lang="en-US" altLang="zh-TW" sz="2300" dirty="0" smtClean="0">
                <a:latin typeface="+mj-ea"/>
                <a:ea typeface="+mj-ea"/>
              </a:rPr>
              <a:t>)</a:t>
            </a:r>
            <a:r>
              <a:rPr lang="zh-TW" altLang="en-US" sz="2300" dirty="0" smtClean="0">
                <a:latin typeface="+mj-ea"/>
                <a:ea typeface="+mj-ea"/>
              </a:rPr>
              <a:t>： </a:t>
            </a:r>
            <a:r>
              <a:rPr lang="en-US" altLang="zh-TW" sz="2300" dirty="0" smtClean="0">
                <a:latin typeface="+mj-ea"/>
                <a:ea typeface="+mj-ea"/>
              </a:rPr>
              <a:t>1÷</a:t>
            </a:r>
            <a:r>
              <a:rPr lang="zh-TW" altLang="en-US" sz="2300" dirty="0" smtClean="0">
                <a:latin typeface="+mj-ea"/>
                <a:ea typeface="+mj-ea"/>
              </a:rPr>
              <a:t>週期時間</a:t>
            </a:r>
            <a:endParaRPr lang="en-US" altLang="zh-TW" sz="23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3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300" b="1" dirty="0" smtClean="0">
                <a:latin typeface="+mj-ea"/>
                <a:ea typeface="+mj-ea"/>
              </a:rPr>
              <a:t>效率</a:t>
            </a:r>
            <a:r>
              <a:rPr lang="en-US" altLang="zh-TW" sz="2300" b="1" dirty="0" smtClean="0">
                <a:latin typeface="+mj-ea"/>
                <a:ea typeface="+mj-ea"/>
              </a:rPr>
              <a:t>(efficiency</a:t>
            </a:r>
            <a:r>
              <a:rPr lang="en-US" altLang="zh-TW" sz="2300" dirty="0" smtClean="0">
                <a:latin typeface="+mj-ea"/>
                <a:ea typeface="+mj-ea"/>
              </a:rPr>
              <a:t>)</a:t>
            </a:r>
            <a:r>
              <a:rPr lang="zh-TW" altLang="en-US" sz="2300" dirty="0" smtClean="0">
                <a:latin typeface="+mj-ea"/>
                <a:ea typeface="+mj-ea"/>
              </a:rPr>
              <a:t>： 實際產出</a:t>
            </a:r>
            <a:r>
              <a:rPr lang="en-US" altLang="zh-TW" sz="2300" dirty="0" smtClean="0">
                <a:latin typeface="+mj-ea"/>
                <a:ea typeface="+mj-ea"/>
              </a:rPr>
              <a:t>÷</a:t>
            </a:r>
            <a:r>
              <a:rPr lang="zh-TW" altLang="en-US" sz="2300" dirty="0" smtClean="0">
                <a:latin typeface="+mj-ea"/>
                <a:ea typeface="+mj-ea"/>
              </a:rPr>
              <a:t>標準產出</a:t>
            </a:r>
            <a:endParaRPr lang="en-US" altLang="zh-TW" sz="23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3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300" b="1" dirty="0" smtClean="0">
                <a:latin typeface="+mj-ea"/>
                <a:ea typeface="+mj-ea"/>
              </a:rPr>
              <a:t>利用率</a:t>
            </a:r>
            <a:r>
              <a:rPr lang="en-US" altLang="zh-TW" sz="2300" b="1" dirty="0" smtClean="0">
                <a:latin typeface="+mj-ea"/>
                <a:ea typeface="+mj-ea"/>
              </a:rPr>
              <a:t>(utilization</a:t>
            </a:r>
            <a:r>
              <a:rPr lang="en-US" altLang="zh-TW" sz="2300" dirty="0" smtClean="0">
                <a:latin typeface="+mj-ea"/>
                <a:ea typeface="+mj-ea"/>
              </a:rPr>
              <a:t>)</a:t>
            </a:r>
            <a:r>
              <a:rPr lang="zh-TW" altLang="en-US" sz="2300" dirty="0" smtClean="0">
                <a:latin typeface="+mj-ea"/>
                <a:ea typeface="+mj-ea"/>
              </a:rPr>
              <a:t>： 實際使用時間 </a:t>
            </a:r>
            <a:r>
              <a:rPr lang="en-US" altLang="zh-TW" sz="2300" dirty="0" smtClean="0">
                <a:latin typeface="+mj-ea"/>
                <a:ea typeface="+mj-ea"/>
              </a:rPr>
              <a:t>÷</a:t>
            </a:r>
            <a:r>
              <a:rPr lang="zh-TW" altLang="en-US" sz="2300" dirty="0" smtClean="0">
                <a:latin typeface="+mj-ea"/>
                <a:ea typeface="+mj-ea"/>
              </a:rPr>
              <a:t> 可用時間</a:t>
            </a:r>
            <a:endParaRPr lang="en-US" altLang="zh-TW" sz="23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3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300" b="1" dirty="0" smtClean="0">
                <a:latin typeface="+mj-ea"/>
                <a:ea typeface="+mj-ea"/>
              </a:rPr>
              <a:t>流程速度或產出比</a:t>
            </a:r>
            <a:r>
              <a:rPr lang="en-US" altLang="zh-TW" sz="2300" b="1" dirty="0" smtClean="0">
                <a:latin typeface="+mj-ea"/>
                <a:ea typeface="+mj-ea"/>
              </a:rPr>
              <a:t>(process velocity; throughput ratio)</a:t>
            </a:r>
            <a:r>
              <a:rPr lang="zh-TW" altLang="en-US" sz="2300" b="1" dirty="0">
                <a:latin typeface="+mj-ea"/>
                <a:ea typeface="+mj-ea"/>
              </a:rPr>
              <a:t>：</a:t>
            </a:r>
            <a:endParaRPr lang="en-US" altLang="zh-TW" sz="23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300" dirty="0">
                <a:latin typeface="+mj-ea"/>
                <a:ea typeface="+mj-ea"/>
              </a:rPr>
              <a:t>產出</a:t>
            </a:r>
            <a:r>
              <a:rPr lang="zh-TW" altLang="en-US" sz="2300" dirty="0" smtClean="0">
                <a:latin typeface="+mj-ea"/>
                <a:ea typeface="+mj-ea"/>
              </a:rPr>
              <a:t>時間 </a:t>
            </a:r>
            <a:r>
              <a:rPr lang="en-US" altLang="zh-TW" sz="2300" dirty="0" smtClean="0">
                <a:latin typeface="+mj-ea"/>
                <a:ea typeface="+mj-ea"/>
              </a:rPr>
              <a:t>÷</a:t>
            </a:r>
            <a:r>
              <a:rPr lang="zh-TW" altLang="en-US" sz="2300" dirty="0" smtClean="0">
                <a:latin typeface="+mj-ea"/>
                <a:ea typeface="+mj-ea"/>
              </a:rPr>
              <a:t>附加價值時間</a:t>
            </a:r>
            <a:endParaRPr lang="en-US" altLang="zh-TW" sz="2300" dirty="0" smtClean="0">
              <a:latin typeface="+mj-ea"/>
              <a:ea typeface="+mj-ea"/>
            </a:endParaRPr>
          </a:p>
          <a:p>
            <a:endParaRPr lang="zh-TW" altLang="en-US" sz="2300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639381"/>
            <a:ext cx="2838450" cy="1609725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緩衝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(buffering)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兩個生產階段間的庫存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區域，用以儲存前一個階段且投入給下一個階段使用之產出，緩衝讓各生產階段得以獨立運作。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阻塞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(blocking)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由於沒有空間存放剛完成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的項目，使得階段內的活動必須停止。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閒置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(starving)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因為沒有可進行的工作，使得階段內的活動必須停止。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瓶頸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(bottleneck)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限制一項流程產能或最大產量的資源。</a:t>
            </a:r>
          </a:p>
          <a:p>
            <a:endParaRPr lang="zh-TW" altLang="en-US" dirty="0"/>
          </a:p>
        </p:txBody>
      </p:sp>
      <p:sp>
        <p:nvSpPr>
          <p:cNvPr id="4" name="等腰三角形 3"/>
          <p:cNvSpPr/>
          <p:nvPr/>
        </p:nvSpPr>
        <p:spPr>
          <a:xfrm rot="10800000">
            <a:off x="6888614" y="2132856"/>
            <a:ext cx="1728192" cy="1368152"/>
          </a:xfrm>
          <a:prstGeom prst="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520" y="692696"/>
            <a:ext cx="9144000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生產時間</a:t>
            </a:r>
            <a:r>
              <a:rPr lang="en-US" altLang="zh-TW" sz="2300" b="1" dirty="0" smtClean="0">
                <a:latin typeface="微軟正黑體" pitchFamily="34" charset="-120"/>
                <a:ea typeface="微軟正黑體" pitchFamily="34" charset="-120"/>
              </a:rPr>
              <a:t>(run time)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：生產一批品項所需的時間。</a:t>
            </a:r>
            <a:endParaRPr lang="en-US" altLang="zh-TW" sz="23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300" dirty="0" smtClean="0">
                <a:latin typeface="微軟正黑體" pitchFamily="34" charset="-120"/>
                <a:ea typeface="微軟正黑體" pitchFamily="34" charset="-120"/>
              </a:rPr>
              <a:t>				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  公式：生產每單位產品的時間 </a:t>
            </a:r>
            <a:r>
              <a:rPr lang="en-US" altLang="zh-TW" sz="2300" dirty="0" smtClean="0">
                <a:latin typeface="微軟正黑體" pitchFamily="34" charset="-120"/>
                <a:ea typeface="微軟正黑體" pitchFamily="34" charset="-120"/>
              </a:rPr>
              <a:t>x 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批次大小</a:t>
            </a:r>
            <a:r>
              <a:rPr lang="zh-TW" altLang="en-US" sz="23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3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整備時間</a:t>
            </a:r>
            <a:r>
              <a:rPr lang="en-US" altLang="zh-TW" sz="2300" b="1" dirty="0" smtClean="0">
                <a:latin typeface="微軟正黑體" pitchFamily="34" charset="-120"/>
                <a:ea typeface="微軟正黑體" pitchFamily="34" charset="-120"/>
              </a:rPr>
              <a:t>(setup time)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300" dirty="0">
                <a:latin typeface="微軟正黑體" pitchFamily="34" charset="-120"/>
                <a:ea typeface="微軟正黑體" pitchFamily="34" charset="-120"/>
              </a:rPr>
              <a:t>為準備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機器以生產特定產品的時間。</a:t>
            </a:r>
            <a:endParaRPr lang="en-US" altLang="zh-TW" sz="23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3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作業時間</a:t>
            </a:r>
            <a:r>
              <a:rPr lang="en-US" altLang="zh-TW" sz="2300" b="1" dirty="0" smtClean="0">
                <a:latin typeface="微軟正黑體" pitchFamily="34" charset="-120"/>
                <a:ea typeface="微軟正黑體" pitchFamily="34" charset="-120"/>
              </a:rPr>
              <a:t>(operation time)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300" dirty="0">
                <a:latin typeface="微軟正黑體" pitchFamily="34" charset="-120"/>
                <a:ea typeface="微軟正黑體" pitchFamily="34" charset="-120"/>
              </a:rPr>
              <a:t>在一部機器上完成一批產品的生產時間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3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300" dirty="0" smtClean="0">
                <a:latin typeface="微軟正黑體" pitchFamily="34" charset="-120"/>
                <a:ea typeface="微軟正黑體" pitchFamily="34" charset="-120"/>
              </a:rPr>
              <a:t>					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公式：整備時間</a:t>
            </a:r>
            <a:r>
              <a:rPr lang="en-US" altLang="zh-TW" sz="2300" dirty="0" smtClean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產品的直行時間。</a:t>
            </a:r>
            <a:endParaRPr lang="en-US" altLang="zh-TW" sz="23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3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流程時間</a:t>
            </a:r>
            <a:r>
              <a:rPr lang="en-US" altLang="zh-TW" sz="2300" b="1" dirty="0" smtClean="0">
                <a:latin typeface="微軟正黑體" pitchFamily="34" charset="-120"/>
                <a:ea typeface="微軟正黑體" pitchFamily="34" charset="-120"/>
              </a:rPr>
              <a:t>(flow time)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：一個產品通過整個流程所花費的時間。</a:t>
            </a:r>
            <a:endParaRPr lang="en-US" altLang="zh-TW" sz="23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3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附加</a:t>
            </a:r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價值</a:t>
            </a:r>
            <a:r>
              <a:rPr lang="zh-TW" altLang="en-US" sz="2300" b="1" dirty="0" smtClean="0"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sz="2300" b="1" dirty="0" smtClean="0">
                <a:latin typeface="微軟正黑體" pitchFamily="34" charset="-120"/>
                <a:ea typeface="微軟正黑體" pitchFamily="34" charset="-120"/>
              </a:rPr>
              <a:t>(value-added time)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300" dirty="0">
                <a:latin typeface="微軟正黑體" pitchFamily="34" charset="-120"/>
                <a:ea typeface="微軟正黑體" pitchFamily="34" charset="-120"/>
              </a:rPr>
              <a:t>實際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</a:rPr>
              <a:t>有效進行產品生產時間。</a:t>
            </a:r>
            <a:endParaRPr lang="en-US" altLang="zh-TW" sz="23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300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6781800" cy="1168152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李特法則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8072" y="1844824"/>
            <a:ext cx="75438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Define: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在長期恆定的狀態下。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example: </a:t>
            </a:r>
          </a:p>
          <a:p>
            <a:pPr marL="1249363" indent="-1249363"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顧客的需求率是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單位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1249363" indent="-1249363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廠商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預期存貨是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單位。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1249363" indent="-1249363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流程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時間為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80 ÷ 20 = 4 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天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1249363" indent="-1249363">
              <a:buNone/>
            </a:pP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71800" y="2657946"/>
            <a:ext cx="396044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存貨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產出率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流程時間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3717032"/>
            <a:ext cx="8712968" cy="1583432"/>
          </a:xfrm>
        </p:spPr>
        <p:txBody>
          <a:bodyPr/>
          <a:lstStyle/>
          <a:p>
            <a:pPr algn="ctr"/>
            <a:r>
              <a:rPr lang="zh-TW" altLang="en-US" sz="7500" dirty="0" smtClean="0">
                <a:latin typeface="微軟正黑體" pitchFamily="34" charset="-120"/>
                <a:ea typeface="微軟正黑體" pitchFamily="34" charset="-120"/>
              </a:rPr>
              <a:t>服務業案例</a:t>
            </a:r>
            <a:endParaRPr lang="zh-TW" altLang="en-US" sz="7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059832" y="1628800"/>
            <a:ext cx="28000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微軟正黑體" pitchFamily="34" charset="-120"/>
              </a:rPr>
              <a:t>Part</a:t>
            </a:r>
            <a:r>
              <a:rPr lang="zh-TW" alt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微軟正黑體" pitchFamily="34" charset="-120"/>
              </a:rPr>
              <a:t> </a:t>
            </a:r>
            <a:r>
              <a:rPr lang="en-US" altLang="zh-TW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微軟正黑體" pitchFamily="34" charset="-120"/>
              </a:rPr>
              <a:t>2.</a:t>
            </a:r>
            <a:endParaRPr lang="zh-TW" alt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3"/>
          <p:cNvSpPr>
            <a:spLocks noGrp="1"/>
          </p:cNvSpPr>
          <p:nvPr>
            <p:ph type="title"/>
          </p:nvPr>
        </p:nvSpPr>
        <p:spPr>
          <a:xfrm>
            <a:off x="2483768" y="260648"/>
            <a:ext cx="3888432" cy="1096144"/>
          </a:xfrm>
        </p:spPr>
        <p:txBody>
          <a:bodyPr/>
          <a:lstStyle/>
          <a:p>
            <a:r>
              <a:rPr lang="zh-TW" altLang="en-US" dirty="0" smtClean="0"/>
              <a:t>黑貓宅急便</a:t>
            </a:r>
          </a:p>
        </p:txBody>
      </p:sp>
      <p:pic>
        <p:nvPicPr>
          <p:cNvPr id="13314" name="內容版面配置區 5" descr="backcat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736" y="1412776"/>
            <a:ext cx="4525963" cy="4525963"/>
          </a:xfrm>
        </p:spPr>
      </p:pic>
      <p:graphicFrame>
        <p:nvGraphicFramePr>
          <p:cNvPr id="4" name="資料庫圖表 3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/>
          </p:nvPr>
        </p:nvSpPr>
        <p:spPr>
          <a:xfrm>
            <a:off x="2974776" y="260648"/>
            <a:ext cx="4909592" cy="1024136"/>
          </a:xfrm>
        </p:spPr>
        <p:txBody>
          <a:bodyPr/>
          <a:lstStyle/>
          <a:p>
            <a:r>
              <a:rPr lang="zh-TW" altLang="en-US" dirty="0" smtClean="0"/>
              <a:t>宅急便流程</a:t>
            </a:r>
          </a:p>
        </p:txBody>
      </p:sp>
      <p:graphicFrame>
        <p:nvGraphicFramePr>
          <p:cNvPr id="14" name="資料庫圖表 13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群組 17"/>
          <p:cNvGrpSpPr/>
          <p:nvPr/>
        </p:nvGrpSpPr>
        <p:grpSpPr>
          <a:xfrm>
            <a:off x="755576" y="1196752"/>
            <a:ext cx="7416800" cy="4680347"/>
            <a:chOff x="755576" y="1196752"/>
            <a:chExt cx="7416800" cy="4680347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4139952" y="3501008"/>
              <a:ext cx="43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1" name="群組 14"/>
            <p:cNvGrpSpPr/>
            <p:nvPr/>
          </p:nvGrpSpPr>
          <p:grpSpPr>
            <a:xfrm>
              <a:off x="755576" y="1196752"/>
              <a:ext cx="7416800" cy="4680347"/>
              <a:chOff x="827088" y="1484313"/>
              <a:chExt cx="7416800" cy="468034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27088" y="1484313"/>
                <a:ext cx="1584325" cy="1081087"/>
              </a:xfrm>
              <a:prstGeom prst="rect">
                <a:avLst/>
              </a:prstGeom>
              <a:ln w="444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b="1" dirty="0"/>
                  <a:t>寄件人送件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827088" y="3284538"/>
                <a:ext cx="1512887" cy="1008062"/>
              </a:xfrm>
              <a:prstGeom prst="rect">
                <a:avLst/>
              </a:prstGeom>
              <a:ln w="4445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b="1" dirty="0"/>
                  <a:t>代收店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211464" y="4940697"/>
                <a:ext cx="1657350" cy="1223963"/>
              </a:xfrm>
              <a:prstGeom prst="rect">
                <a:avLst/>
              </a:prstGeom>
              <a:ln w="444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b="1" dirty="0"/>
                  <a:t>收件人收件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771775" y="3284538"/>
                <a:ext cx="1439863" cy="1008062"/>
              </a:xfrm>
              <a:prstGeom prst="rect">
                <a:avLst/>
              </a:prstGeom>
              <a:ln w="4445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b="1" dirty="0"/>
                  <a:t>發貨營業所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643438" y="3284538"/>
                <a:ext cx="1584325" cy="1008062"/>
              </a:xfrm>
              <a:prstGeom prst="rect">
                <a:avLst/>
              </a:prstGeom>
              <a:ln w="4445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b="1" dirty="0"/>
                  <a:t>到貨轉運中心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659563" y="3284538"/>
                <a:ext cx="1584325" cy="1008062"/>
              </a:xfrm>
              <a:prstGeom prst="rect">
                <a:avLst/>
              </a:prstGeom>
              <a:ln w="4445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b="1" dirty="0"/>
                  <a:t>發貨轉運中心</a:t>
                </a:r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>
                <a:off x="1619250" y="2565400"/>
                <a:ext cx="0" cy="719138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單箭頭接點 31"/>
              <p:cNvCxnSpPr/>
              <p:nvPr/>
            </p:nvCxnSpPr>
            <p:spPr>
              <a:xfrm>
                <a:off x="7451725" y="4292600"/>
                <a:ext cx="0" cy="720725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單箭頭接點 32"/>
              <p:cNvCxnSpPr/>
              <p:nvPr/>
            </p:nvCxnSpPr>
            <p:spPr>
              <a:xfrm>
                <a:off x="2339975" y="3789363"/>
                <a:ext cx="431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直線單箭頭接點 33"/>
              <p:cNvCxnSpPr/>
              <p:nvPr/>
            </p:nvCxnSpPr>
            <p:spPr>
              <a:xfrm>
                <a:off x="6227763" y="3789363"/>
                <a:ext cx="431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直線單箭頭接點 35"/>
          <p:cNvCxnSpPr/>
          <p:nvPr/>
        </p:nvCxnSpPr>
        <p:spPr>
          <a:xfrm>
            <a:off x="4139952" y="3501008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7" name="群組 14"/>
          <p:cNvGrpSpPr/>
          <p:nvPr/>
        </p:nvGrpSpPr>
        <p:grpSpPr>
          <a:xfrm>
            <a:off x="755576" y="1196752"/>
            <a:ext cx="7416800" cy="4680347"/>
            <a:chOff x="827088" y="1484313"/>
            <a:chExt cx="7416800" cy="4680347"/>
          </a:xfrm>
        </p:grpSpPr>
        <p:sp>
          <p:nvSpPr>
            <p:cNvPr id="38" name="矩形 37"/>
            <p:cNvSpPr/>
            <p:nvPr/>
          </p:nvSpPr>
          <p:spPr>
            <a:xfrm>
              <a:off x="827088" y="1484313"/>
              <a:ext cx="1584325" cy="1081087"/>
            </a:xfrm>
            <a:prstGeom prst="rect">
              <a:avLst/>
            </a:prstGeom>
            <a:ln w="444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/>
                <a:t>寄件人送件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27088" y="3284538"/>
              <a:ext cx="1512887" cy="1008062"/>
            </a:xfrm>
            <a:prstGeom prst="rect">
              <a:avLst/>
            </a:prstGeom>
            <a:ln w="444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/>
                <a:t>代收店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4211464" y="4940697"/>
              <a:ext cx="1657350" cy="1223963"/>
            </a:xfrm>
            <a:prstGeom prst="rect">
              <a:avLst/>
            </a:prstGeom>
            <a:ln w="444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/>
                <a:t>收件人收件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2771775" y="3284538"/>
              <a:ext cx="1439863" cy="1008062"/>
            </a:xfrm>
            <a:prstGeom prst="rect">
              <a:avLst/>
            </a:prstGeom>
            <a:ln w="444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/>
                <a:t>發貨營業所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643438" y="3284538"/>
              <a:ext cx="1584325" cy="1008062"/>
            </a:xfrm>
            <a:prstGeom prst="rect">
              <a:avLst/>
            </a:prstGeom>
            <a:ln w="444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/>
                <a:t>到貨轉運中心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6659563" y="3284538"/>
              <a:ext cx="1584325" cy="1008062"/>
            </a:xfrm>
            <a:prstGeom prst="rect">
              <a:avLst/>
            </a:prstGeom>
            <a:ln w="444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/>
                <a:t>發貨轉運中心</a:t>
              </a:r>
            </a:p>
          </p:txBody>
        </p:sp>
        <p:cxnSp>
          <p:nvCxnSpPr>
            <p:cNvPr id="44" name="直線單箭頭接點 43"/>
            <p:cNvCxnSpPr/>
            <p:nvPr/>
          </p:nvCxnSpPr>
          <p:spPr>
            <a:xfrm>
              <a:off x="1619250" y="2565400"/>
              <a:ext cx="0" cy="719138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>
              <a:off x="7451725" y="4292600"/>
              <a:ext cx="0" cy="720725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/>
            <p:nvPr/>
          </p:nvCxnSpPr>
          <p:spPr>
            <a:xfrm>
              <a:off x="2339975" y="3789363"/>
              <a:ext cx="43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/>
            <p:nvPr/>
          </p:nvCxnSpPr>
          <p:spPr>
            <a:xfrm>
              <a:off x="6227763" y="3789363"/>
              <a:ext cx="43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48" name="直線單箭頭接點 47"/>
          <p:cNvCxnSpPr/>
          <p:nvPr/>
        </p:nvCxnSpPr>
        <p:spPr>
          <a:xfrm flipH="1">
            <a:off x="5796136" y="5157192"/>
            <a:ext cx="792088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6588224" y="4653136"/>
            <a:ext cx="1439863" cy="1008062"/>
          </a:xfrm>
          <a:prstGeom prst="rect">
            <a:avLst/>
          </a:prstGeom>
          <a:ln w="444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 smtClean="0"/>
              <a:t>到貨</a:t>
            </a:r>
            <a:r>
              <a:rPr kumimoji="0" lang="zh-TW" altLang="en-US" b="1" dirty="0"/>
              <a:t>營業所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848872" cy="100811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大綱簡介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6752" y="1700808"/>
            <a:ext cx="6175648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sz="3500" b="1" dirty="0" smtClean="0">
                <a:latin typeface="+mj-ea"/>
                <a:ea typeface="+mj-ea"/>
              </a:rPr>
              <a:t> </a:t>
            </a:r>
            <a:r>
              <a:rPr lang="en-US" altLang="zh-TW" sz="3500" b="1" dirty="0" smtClean="0">
                <a:latin typeface="+mj-ea"/>
                <a:ea typeface="+mj-ea"/>
              </a:rPr>
              <a:t>Part 1.</a:t>
            </a:r>
            <a:r>
              <a:rPr lang="zh-TW" altLang="en-US" sz="3500" b="1" dirty="0" smtClean="0">
                <a:latin typeface="+mj-ea"/>
                <a:ea typeface="+mj-ea"/>
              </a:rPr>
              <a:t>流程的基本認識</a:t>
            </a:r>
            <a:endParaRPr lang="en-US" altLang="zh-TW" sz="3500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3500" b="1" dirty="0" smtClean="0">
                <a:latin typeface="+mj-ea"/>
                <a:ea typeface="+mj-ea"/>
              </a:rPr>
              <a:t> Part 2.</a:t>
            </a:r>
            <a:r>
              <a:rPr lang="zh-TW" altLang="en-US" sz="3500" b="1" dirty="0">
                <a:latin typeface="+mj-ea"/>
                <a:ea typeface="+mj-ea"/>
              </a:rPr>
              <a:t>物流</a:t>
            </a:r>
            <a:r>
              <a:rPr lang="zh-TW" altLang="en-US" sz="3500" b="1" dirty="0" smtClean="0">
                <a:latin typeface="+mj-ea"/>
                <a:ea typeface="+mj-ea"/>
              </a:rPr>
              <a:t>業案例</a:t>
            </a:r>
            <a:endParaRPr lang="en-US" altLang="zh-TW" sz="3500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3500" b="1" dirty="0" smtClean="0">
                <a:latin typeface="+mj-ea"/>
                <a:ea typeface="+mj-ea"/>
              </a:rPr>
              <a:t> Part 3.</a:t>
            </a:r>
            <a:r>
              <a:rPr lang="zh-TW" altLang="en-US" sz="3500" b="1" dirty="0">
                <a:latin typeface="+mj-ea"/>
                <a:ea typeface="+mj-ea"/>
              </a:rPr>
              <a:t>餐飲</a:t>
            </a:r>
            <a:r>
              <a:rPr lang="zh-TW" altLang="en-US" sz="3500" b="1" dirty="0" smtClean="0">
                <a:latin typeface="+mj-ea"/>
                <a:ea typeface="+mj-ea"/>
              </a:rPr>
              <a:t>業案例</a:t>
            </a:r>
            <a:endParaRPr lang="en-US" altLang="zh-TW" sz="3500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3500" b="1" dirty="0" smtClean="0">
                <a:latin typeface="+mj-ea"/>
                <a:ea typeface="+mj-ea"/>
              </a:rPr>
              <a:t> Part 4.</a:t>
            </a:r>
            <a:r>
              <a:rPr lang="zh-TW" altLang="en-US" sz="3500" b="1" dirty="0">
                <a:latin typeface="+mj-ea"/>
                <a:ea typeface="+mj-ea"/>
              </a:rPr>
              <a:t>製造</a:t>
            </a:r>
            <a:r>
              <a:rPr lang="zh-TW" altLang="en-US" sz="3500" b="1" dirty="0" smtClean="0">
                <a:latin typeface="+mj-ea"/>
                <a:ea typeface="+mj-ea"/>
              </a:rPr>
              <a:t>業案例</a:t>
            </a:r>
            <a:endParaRPr lang="en-US" altLang="zh-TW" sz="3500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3500" b="1" dirty="0" smtClean="0">
                <a:latin typeface="+mj-ea"/>
                <a:ea typeface="+mj-ea"/>
              </a:rPr>
              <a:t> Part 5.</a:t>
            </a:r>
            <a:r>
              <a:rPr lang="zh-TW" altLang="en-US" sz="3500" b="1" dirty="0" smtClean="0">
                <a:latin typeface="+mj-ea"/>
                <a:ea typeface="+mj-ea"/>
              </a:rPr>
              <a:t>延伸思考與小結</a:t>
            </a:r>
            <a:endParaRPr lang="zh-TW" altLang="en-US" sz="3500" b="1" dirty="0">
              <a:latin typeface="+mj-ea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95536" y="1412776"/>
            <a:ext cx="3026455" cy="72008"/>
            <a:chOff x="395536" y="1484784"/>
            <a:chExt cx="1368000" cy="72008"/>
          </a:xfrm>
        </p:grpSpPr>
        <p:cxnSp>
          <p:nvCxnSpPr>
            <p:cNvPr id="5" name="直線接點 4"/>
            <p:cNvCxnSpPr/>
            <p:nvPr/>
          </p:nvCxnSpPr>
          <p:spPr>
            <a:xfrm>
              <a:off x="395536" y="1484784"/>
              <a:ext cx="1368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395536" y="1556792"/>
              <a:ext cx="1368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168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圖片 3" descr="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3753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圖片 4" descr="B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" y="-27384"/>
            <a:ext cx="918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圖片 3" descr="C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圖片 3" descr="D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圖片 3" descr="E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圖片 3" descr="F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圖片 4" descr="G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>
          <a:xfrm>
            <a:off x="238472" y="116632"/>
            <a:ext cx="6781800" cy="1312168"/>
          </a:xfrm>
        </p:spPr>
        <p:txBody>
          <a:bodyPr/>
          <a:lstStyle/>
          <a:p>
            <a:r>
              <a:rPr lang="zh-TW" altLang="en-US" dirty="0" smtClean="0"/>
              <a:t>黑貓郵局比較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7544" y="16008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3312368"/>
                <a:gridCol w="3034680"/>
              </a:tblGrid>
              <a:tr h="370840">
                <a:tc>
                  <a:txBody>
                    <a:bodyPr/>
                    <a:lstStyle/>
                    <a:p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黑貓宅急便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郵局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 horzOverflow="overflow"/>
                </a:tc>
              </a:tr>
              <a:tr h="37084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+mj-ea"/>
                          <a:ea typeface="+mj-ea"/>
                        </a:rPr>
                        <a:t>服務項目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當日宅配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低溫宅配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到府宅配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特產宅配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物販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大宗郵件、快捷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到府收件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+mj-ea"/>
                          <a:ea typeface="+mj-ea"/>
                        </a:rPr>
                        <a:t>代收店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7-11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、福客多、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OK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、萊爾富、誠品、康是美、家樂福等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29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家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無代收店</a:t>
                      </a:r>
                    </a:p>
                    <a:p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+mj-ea"/>
                          <a:ea typeface="+mj-ea"/>
                        </a:rPr>
                        <a:t>計價單位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箱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箱或重量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+mj-ea"/>
                          <a:ea typeface="+mj-ea"/>
                        </a:rPr>
                        <a:t>貨物理賠金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萬元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電話中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+mj-ea"/>
                          <a:ea typeface="+mj-ea"/>
                        </a:rPr>
                        <a:t>時段指定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可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可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資料庫圖表 4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52536" y="3789784"/>
            <a:ext cx="8712968" cy="1439416"/>
          </a:xfrm>
        </p:spPr>
        <p:txBody>
          <a:bodyPr/>
          <a:lstStyle/>
          <a:p>
            <a:pPr algn="ctr"/>
            <a:r>
              <a:rPr lang="en-US" altLang="zh-TW" sz="7500" dirty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7500" dirty="0" smtClean="0">
                <a:latin typeface="微軟正黑體" pitchFamily="34" charset="-120"/>
                <a:ea typeface="微軟正黑體" pitchFamily="34" charset="-120"/>
              </a:rPr>
              <a:t>餐飲業案例</a:t>
            </a:r>
            <a:endParaRPr lang="zh-TW" altLang="en-US" sz="7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059832" y="162880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  <a:ea typeface="微軟正黑體" pitchFamily="34" charset="-120"/>
              </a:rPr>
              <a:t>Part 3</a:t>
            </a:r>
            <a:r>
              <a:rPr lang="en-US" altLang="zh-TW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  <a:ea typeface="微軟正黑體" pitchFamily="34" charset="-120"/>
              </a:rPr>
              <a:t>.</a:t>
            </a:r>
            <a:endParaRPr lang="zh-TW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0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en\Desktop\摩斯的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04" y="476672"/>
            <a:ext cx="915180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4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3429000"/>
            <a:ext cx="8208912" cy="1655440"/>
          </a:xfrm>
        </p:spPr>
        <p:txBody>
          <a:bodyPr/>
          <a:lstStyle/>
          <a:p>
            <a:pPr algn="ctr"/>
            <a:r>
              <a:rPr lang="zh-TW" altLang="en-US" sz="7500" dirty="0" smtClean="0">
                <a:latin typeface="微軟正黑體" pitchFamily="34" charset="-120"/>
                <a:ea typeface="微軟正黑體" pitchFamily="34" charset="-120"/>
              </a:rPr>
              <a:t>流程的基本認識</a:t>
            </a:r>
            <a:endParaRPr lang="zh-TW" altLang="en-US" sz="7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131840" y="1498431"/>
            <a:ext cx="2676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  <a:ea typeface="微軟正黑體" pitchFamily="34" charset="-120"/>
              </a:rPr>
              <a:t>Part 1.</a:t>
            </a:r>
            <a:endParaRPr lang="zh-TW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8348464" cy="1500187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為什麼要改善訂餐流程呢？</a:t>
            </a:r>
            <a:endParaRPr lang="zh-TW" altLang="en-US" sz="5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:\圖\l13l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9685" y="1700808"/>
            <a:ext cx="5568619" cy="4176464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084168" y="1772816"/>
            <a:ext cx="19639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dirty="0" smtClean="0">
                <a:latin typeface="+mj-lt"/>
              </a:rPr>
              <a:t>???</a:t>
            </a:r>
            <a:endParaRPr lang="zh-TW" altLang="en-US"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7772400" cy="1179562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en-US" altLang="zh-TW" sz="5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MOS</a:t>
            </a:r>
            <a:r>
              <a:rPr lang="zh-TW" altLang="en-US" sz="5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endParaRPr lang="zh-TW" altLang="en-US" sz="5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35496" y="1700808"/>
            <a:ext cx="7200800" cy="3312368"/>
          </a:xfrm>
        </p:spPr>
        <p:txBody>
          <a:bodyPr>
            <a:normAutofit fontScale="85000" lnSpcReduction="10000"/>
          </a:bodyPr>
          <a:lstStyle/>
          <a:p>
            <a:pPr algn="l"/>
            <a:endParaRPr lang="en-US" altLang="zh-TW" sz="6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6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等太久接近</a:t>
            </a:r>
            <a:r>
              <a:rPr lang="en-US" altLang="zh-TW" sz="6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顧客流失</a:t>
            </a:r>
            <a:endParaRPr lang="en-US" altLang="zh-TW" sz="40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40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6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6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en-US" altLang="zh-TW" sz="6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4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顧客希望能有</a:t>
            </a:r>
            <a:r>
              <a:rPr lang="en-US" altLang="zh-TW" sz="4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IC</a:t>
            </a:r>
            <a:r>
              <a:rPr lang="zh-TW" altLang="en-US" sz="4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卡儲值服務</a:t>
            </a:r>
            <a:endParaRPr lang="en-US" altLang="zh-TW" sz="4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dirty="0"/>
          </a:p>
        </p:txBody>
      </p:sp>
      <p:graphicFrame>
        <p:nvGraphicFramePr>
          <p:cNvPr id="6" name="資料庫圖表 5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:\圖\數據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48680"/>
            <a:ext cx="2952328" cy="29523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999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7988424" cy="128416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要如何改善訂餐流程呢？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E:\圖\點餐.jp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2195736" y="1839962"/>
            <a:ext cx="5112568" cy="4109318"/>
          </a:xfrm>
          <a:prstGeom prst="rect">
            <a:avLst/>
          </a:prstGeom>
          <a:noFill/>
        </p:spPr>
      </p:pic>
      <p:pic>
        <p:nvPicPr>
          <p:cNvPr id="3075" name="Picture 3" descr="E:\圖\問號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916832"/>
            <a:ext cx="890663" cy="1460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0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9791101"/>
              </p:ext>
            </p:extLst>
          </p:nvPr>
        </p:nvGraphicFramePr>
        <p:xfrm>
          <a:off x="395536" y="47667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資料庫圖表 2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4479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B5848-157F-452F-BDAA-96267734B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990B5848-157F-452F-BDAA-96267734B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99508B-CF67-48B0-AC64-85399E270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4399508B-CF67-48B0-AC64-85399E270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92691A-09E6-4A8D-AB07-DCE73B7A0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2E92691A-09E6-4A8D-AB07-DCE73B7A0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36A98F-DF10-4389-B863-D63AE0D72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7D36A98F-DF10-4389-B863-D63AE0D72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322A27-FD8B-47B3-9695-8976F234C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02322A27-FD8B-47B3-9695-8976F234C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en\Desktop\摩斯Kiosk點餐系統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62" y="-27384"/>
            <a:ext cx="910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7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en\Desktop\生管作業\摩斯點餐系統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28" y="-27384"/>
            <a:ext cx="9180000" cy="684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16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>
          <a:xfrm>
            <a:off x="2051720" y="620688"/>
            <a:ext cx="5486400" cy="8048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sz="5400" b="1" spc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訂餐流程改善</a:t>
            </a:r>
            <a:r>
              <a:rPr lang="zh-TW" altLang="en-US" sz="5400" b="1" spc="1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後！</a:t>
            </a:r>
            <a:endParaRPr lang="en-US" altLang="zh-TW" sz="5400" b="1" spc="1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C:\Users\Tien\Desktop\摩斯流程改善之後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6" b="1616"/>
          <a:stretch>
            <a:fillRect/>
          </a:stretch>
        </p:blipFill>
        <p:spPr bwMode="auto">
          <a:xfrm>
            <a:off x="467544" y="1772816"/>
            <a:ext cx="8280400" cy="46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56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3717032"/>
            <a:ext cx="7200800" cy="1367408"/>
          </a:xfrm>
        </p:spPr>
        <p:txBody>
          <a:bodyPr/>
          <a:lstStyle/>
          <a:p>
            <a:pPr algn="ctr"/>
            <a:r>
              <a:rPr lang="zh-TW" altLang="en-US" sz="7500" dirty="0" smtClean="0">
                <a:latin typeface="微軟正黑體" pitchFamily="34" charset="-120"/>
                <a:ea typeface="微軟正黑體" pitchFamily="34" charset="-120"/>
              </a:rPr>
              <a:t>製造業</a:t>
            </a:r>
            <a:r>
              <a:rPr lang="zh-TW" altLang="en-US" sz="7500" dirty="0">
                <a:latin typeface="微軟正黑體" pitchFamily="34" charset="-120"/>
                <a:ea typeface="微軟正黑體" pitchFamily="34" charset="-120"/>
              </a:rPr>
              <a:t>案例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059832" y="1628800"/>
            <a:ext cx="28000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b="1" dirty="0">
                <a:ln w="18000">
                  <a:solidFill>
                    <a:srgbClr val="726056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  <a:ea typeface="微軟正黑體" pitchFamily="34" charset="-120"/>
              </a:rPr>
              <a:t>Part 4</a:t>
            </a:r>
            <a:r>
              <a:rPr lang="en-US" altLang="zh-TW" sz="8000" b="1" dirty="0" smtClean="0">
                <a:ln w="18000">
                  <a:solidFill>
                    <a:srgbClr val="726056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  <a:ea typeface="微軟正黑體" pitchFamily="34" charset="-120"/>
              </a:rPr>
              <a:t>.</a:t>
            </a:r>
            <a:endParaRPr lang="zh-TW" altLang="en-US" b="1" dirty="0">
              <a:ln w="18000">
                <a:solidFill>
                  <a:srgbClr val="726056">
                    <a:satMod val="140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9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6781800" cy="952128"/>
          </a:xfrm>
        </p:spPr>
        <p:txBody>
          <a:bodyPr/>
          <a:lstStyle/>
          <a:p>
            <a:r>
              <a:rPr lang="en-US" altLang="zh-TW" dirty="0" smtClean="0"/>
              <a:t>3D</a:t>
            </a:r>
            <a:r>
              <a:rPr lang="zh-TW" altLang="en-US" dirty="0" smtClean="0"/>
              <a:t>列印</a:t>
            </a:r>
            <a:endParaRPr lang="zh-TW" altLang="en-US" dirty="0"/>
          </a:p>
        </p:txBody>
      </p:sp>
      <p:pic>
        <p:nvPicPr>
          <p:cNvPr id="6" name="內容版面配置區 5" descr="3dprinter2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1772816"/>
            <a:ext cx="5821059" cy="3886200"/>
          </a:xfrm>
        </p:spPr>
      </p:pic>
      <p:graphicFrame>
        <p:nvGraphicFramePr>
          <p:cNvPr id="5" name="資料庫圖表 4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359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8259" y="396772"/>
            <a:ext cx="6781800" cy="1040105"/>
          </a:xfrm>
        </p:spPr>
        <p:txBody>
          <a:bodyPr/>
          <a:lstStyle/>
          <a:p>
            <a:r>
              <a:rPr lang="en-US" altLang="zh-TW" dirty="0" smtClean="0"/>
              <a:t>3D</a:t>
            </a:r>
            <a:r>
              <a:rPr lang="zh-TW" altLang="en-US" dirty="0" smtClean="0"/>
              <a:t>列印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269522" y="1919611"/>
            <a:ext cx="8496944" cy="2016224"/>
            <a:chOff x="467544" y="1988840"/>
            <a:chExt cx="8496944" cy="2016224"/>
          </a:xfrm>
        </p:grpSpPr>
        <p:sp>
          <p:nvSpPr>
            <p:cNvPr id="7" name="矩形 6"/>
            <p:cNvSpPr/>
            <p:nvPr/>
          </p:nvSpPr>
          <p:spPr>
            <a:xfrm>
              <a:off x="467544" y="2708920"/>
              <a:ext cx="1224136" cy="10801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white"/>
                  </a:solidFill>
                </a:rPr>
                <a:t>設計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139952" y="2708920"/>
              <a:ext cx="1224136" cy="10801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white"/>
                  </a:solidFill>
                </a:rPr>
                <a:t>製造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740352" y="2708920"/>
              <a:ext cx="1224136" cy="10801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white"/>
                  </a:solidFill>
                </a:rPr>
                <a:t>成品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3635896" y="3284984"/>
              <a:ext cx="43204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>
              <a:off x="5508104" y="3212976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1763688" y="3212976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5940152" y="2708920"/>
              <a:ext cx="1224136" cy="10801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prstClr val="white"/>
                  </a:solidFill>
                </a:rPr>
                <a:t>量產</a:t>
              </a:r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7308304" y="3284984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菱形 20"/>
            <p:cNvSpPr/>
            <p:nvPr/>
          </p:nvSpPr>
          <p:spPr>
            <a:xfrm>
              <a:off x="2195736" y="2636912"/>
              <a:ext cx="1368152" cy="1368152"/>
            </a:xfrm>
            <a:prstGeom prst="diamond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white"/>
                  </a:solidFill>
                </a:rPr>
                <a:t>開模</a:t>
              </a:r>
            </a:p>
            <a:p>
              <a:pPr algn="ctr"/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763688" y="1988840"/>
              <a:ext cx="79208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FF0000"/>
                  </a:solidFill>
                </a:rPr>
                <a:t>失敗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347864" y="2636912"/>
              <a:ext cx="72008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FF0000"/>
                  </a:solidFill>
                </a:rPr>
                <a:t>成功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圖案 27"/>
            <p:cNvCxnSpPr>
              <a:stCxn id="21" idx="0"/>
              <a:endCxn id="7" idx="0"/>
            </p:cNvCxnSpPr>
            <p:nvPr/>
          </p:nvCxnSpPr>
          <p:spPr>
            <a:xfrm rot="16200000" flipH="1" flipV="1">
              <a:off x="1943708" y="1772816"/>
              <a:ext cx="72008" cy="1800200"/>
            </a:xfrm>
            <a:prstGeom prst="bentConnector3">
              <a:avLst>
                <a:gd name="adj1" fmla="val -317465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群組 2"/>
          <p:cNvGrpSpPr/>
          <p:nvPr/>
        </p:nvGrpSpPr>
        <p:grpSpPr>
          <a:xfrm>
            <a:off x="773578" y="4653136"/>
            <a:ext cx="7668852" cy="1080120"/>
            <a:chOff x="791580" y="4797152"/>
            <a:chExt cx="7668852" cy="1080120"/>
          </a:xfrm>
        </p:grpSpPr>
        <p:sp>
          <p:nvSpPr>
            <p:cNvPr id="11" name="矩形 10"/>
            <p:cNvSpPr/>
            <p:nvPr/>
          </p:nvSpPr>
          <p:spPr>
            <a:xfrm>
              <a:off x="3707904" y="4797152"/>
              <a:ext cx="1656184" cy="10801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3D</a:t>
              </a:r>
              <a:r>
                <a:rPr lang="zh-TW" altLang="en-US" sz="2800" dirty="0" smtClean="0">
                  <a:solidFill>
                    <a:prstClr val="white"/>
                  </a:solidFill>
                </a:rPr>
                <a:t>列印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2627784" y="5373216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5796136" y="5373216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6876256" y="4797152"/>
              <a:ext cx="1584176" cy="10801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white"/>
                  </a:solidFill>
                </a:rPr>
                <a:t>成品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91580" y="4797152"/>
              <a:ext cx="1584176" cy="10801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white"/>
                  </a:solidFill>
                </a:rPr>
                <a:t>設計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3" name="資料庫圖表 22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062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781800" cy="952128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/>
              <a:t>什麼是流程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085584" cy="4248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流程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(process)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：組織將投入轉變為產出的一組活動並期望產   出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的價值會高於投入。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流程的基本元素：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                         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任務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                                           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緩衝點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                         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                        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                                 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流向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                                           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決策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點</a:t>
            </a:r>
            <a:endParaRPr lang="en-US" altLang="zh-TW" sz="26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                                                                                    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55576" y="3212976"/>
            <a:ext cx="1584176" cy="64807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827584" y="5157192"/>
            <a:ext cx="148212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等腰三角形 11"/>
          <p:cNvSpPr/>
          <p:nvPr/>
        </p:nvSpPr>
        <p:spPr>
          <a:xfrm rot="10800000">
            <a:off x="4860032" y="3212976"/>
            <a:ext cx="1152128" cy="818799"/>
          </a:xfrm>
          <a:prstGeom prst="triangl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菱形 12"/>
          <p:cNvSpPr/>
          <p:nvPr/>
        </p:nvSpPr>
        <p:spPr>
          <a:xfrm>
            <a:off x="4788024" y="4581128"/>
            <a:ext cx="1512168" cy="997986"/>
          </a:xfrm>
          <a:prstGeom prst="diamon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資料庫圖表 7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  <p:bldP spid="7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781800" cy="1096144"/>
          </a:xfrm>
        </p:spPr>
        <p:txBody>
          <a:bodyPr/>
          <a:lstStyle/>
          <a:p>
            <a:r>
              <a:rPr lang="en-US" altLang="zh-TW" dirty="0" smtClean="0"/>
              <a:t>3D</a:t>
            </a:r>
            <a:r>
              <a:rPr lang="zh-TW" altLang="en-US" dirty="0" smtClean="0"/>
              <a:t>列印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優點：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zh-TW" altLang="en-US" sz="2400" b="1" dirty="0" smtClean="0">
                <a:latin typeface="+mj-ea"/>
                <a:ea typeface="+mj-ea"/>
              </a:rPr>
              <a:t>客製化實現程度高。</a:t>
            </a:r>
          </a:p>
          <a:p>
            <a:pPr marL="1314450" lvl="2" indent="-514350">
              <a:buFont typeface="+mj-lt"/>
              <a:buAutoNum type="arabicPeriod"/>
            </a:pPr>
            <a:r>
              <a:rPr lang="zh-TW" altLang="zh-TW" sz="2400" b="1" dirty="0" smtClean="0">
                <a:latin typeface="+mj-ea"/>
                <a:ea typeface="+mj-ea"/>
              </a:rPr>
              <a:t>減少設計概念外洩</a:t>
            </a:r>
            <a:r>
              <a:rPr lang="zh-TW" altLang="en-US" sz="2400" b="1" dirty="0" smtClean="0">
                <a:latin typeface="+mj-ea"/>
                <a:ea typeface="+mj-ea"/>
              </a:rPr>
              <a:t>。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zh-TW" altLang="en-US" sz="2400" b="1" dirty="0" smtClean="0">
                <a:latin typeface="+mj-ea"/>
                <a:ea typeface="+mj-ea"/>
              </a:rPr>
              <a:t>生產</a:t>
            </a:r>
            <a:r>
              <a:rPr lang="zh-TW" altLang="zh-TW" sz="2400" b="1" dirty="0" smtClean="0">
                <a:latin typeface="+mj-ea"/>
                <a:ea typeface="+mj-ea"/>
              </a:rPr>
              <a:t>製作成本、時間</a:t>
            </a:r>
            <a:r>
              <a:rPr lang="zh-TW" altLang="en-US" sz="2400" b="1" dirty="0" smtClean="0">
                <a:latin typeface="+mj-ea"/>
                <a:ea typeface="+mj-ea"/>
              </a:rPr>
              <a:t>減少。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zh-TW" altLang="en-US" sz="2400" b="1" dirty="0" smtClean="0">
                <a:latin typeface="+mj-ea"/>
                <a:ea typeface="+mj-ea"/>
              </a:rPr>
              <a:t>廣泛應用。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缺點：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zh-TW" altLang="en-US" sz="2400" b="1" dirty="0" smtClean="0">
                <a:latin typeface="+mj-ea"/>
                <a:ea typeface="+mj-ea"/>
              </a:rPr>
              <a:t>使用材質受限。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en-US" altLang="zh-TW" sz="2400" b="1" dirty="0" smtClean="0">
                <a:latin typeface="+mj-ea"/>
                <a:ea typeface="+mj-ea"/>
              </a:rPr>
              <a:t>3D </a:t>
            </a:r>
            <a:r>
              <a:rPr lang="zh-TW" altLang="en-US" sz="2400" b="1" dirty="0" smtClean="0">
                <a:latin typeface="+mj-ea"/>
                <a:ea typeface="+mj-ea"/>
              </a:rPr>
              <a:t>立體設計困難。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zh-TW" altLang="zh-TW" sz="2400" b="1" dirty="0" smtClean="0">
                <a:latin typeface="+mj-ea"/>
                <a:ea typeface="+mj-ea"/>
              </a:rPr>
              <a:t>無法大量生產</a:t>
            </a:r>
            <a:r>
              <a:rPr lang="zh-TW" altLang="en-US" sz="2400" b="1" dirty="0" smtClean="0">
                <a:latin typeface="+mj-ea"/>
                <a:ea typeface="+mj-ea"/>
              </a:rPr>
              <a:t>。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4749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0201" y="3789040"/>
            <a:ext cx="7867574" cy="1439416"/>
          </a:xfrm>
        </p:spPr>
        <p:txBody>
          <a:bodyPr/>
          <a:lstStyle/>
          <a:p>
            <a:pPr algn="ctr"/>
            <a:r>
              <a:rPr lang="zh-TW" altLang="en-US" sz="7500" dirty="0" smtClean="0">
                <a:latin typeface="微軟正黑體" pitchFamily="34" charset="-120"/>
                <a:ea typeface="微軟正黑體" pitchFamily="34" charset="-120"/>
              </a:rPr>
              <a:t>延伸思考與小結</a:t>
            </a:r>
            <a:endParaRPr lang="zh-TW" altLang="en-US" sz="7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059832" y="162880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  <a:ea typeface="微軟正黑體" pitchFamily="34" charset="-120"/>
              </a:rPr>
              <a:t>Part 5</a:t>
            </a:r>
            <a:r>
              <a:rPr lang="en-US" altLang="zh-TW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  <a:ea typeface="微軟正黑體" pitchFamily="34" charset="-120"/>
              </a:rPr>
              <a:t>.</a:t>
            </a:r>
            <a:endParaRPr lang="zh-TW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7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04448" cy="108701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延伸思考</a:t>
            </a:r>
            <a:r>
              <a:rPr lang="en-US" altLang="zh-TW" dirty="0" smtClean="0"/>
              <a:t>---</a:t>
            </a:r>
            <a:r>
              <a:rPr lang="zh-TW" altLang="en-US" dirty="0" smtClean="0"/>
              <a:t>流程的外在變因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988840"/>
            <a:ext cx="8352928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300" b="1" dirty="0" smtClean="0">
                <a:latin typeface="+mj-ea"/>
                <a:ea typeface="+mj-ea"/>
              </a:rPr>
              <a:t>想法：</a:t>
            </a:r>
            <a:endParaRPr lang="en-US" altLang="zh-TW" sz="33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300" b="1" dirty="0" smtClean="0">
              <a:latin typeface="+mj-ea"/>
              <a:ea typeface="+mj-ea"/>
            </a:endParaRPr>
          </a:p>
          <a:p>
            <a:pPr marL="0" indent="1343025">
              <a:buNone/>
            </a:pPr>
            <a:r>
              <a:rPr lang="zh-TW" altLang="en-US" sz="3300" b="1" dirty="0" smtClean="0">
                <a:latin typeface="+mj-ea"/>
                <a:ea typeface="+mj-ea"/>
              </a:rPr>
              <a:t>除了從公司本身的流程精簡改造之外，</a:t>
            </a:r>
            <a:endParaRPr lang="en-US" altLang="zh-TW" sz="3300" b="1" dirty="0">
              <a:latin typeface="+mj-ea"/>
              <a:ea typeface="+mj-ea"/>
            </a:endParaRPr>
          </a:p>
          <a:p>
            <a:pPr marL="0" indent="1343025">
              <a:buNone/>
            </a:pPr>
            <a:r>
              <a:rPr lang="zh-TW" altLang="en-US" sz="3300" b="1" dirty="0" smtClean="0">
                <a:latin typeface="+mj-ea"/>
                <a:ea typeface="+mj-ea"/>
              </a:rPr>
              <a:t>外在的變因也會影響流程本身的效率。</a:t>
            </a:r>
            <a:endParaRPr lang="zh-TW" altLang="en-US" sz="3300" b="1" dirty="0">
              <a:latin typeface="+mj-ea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23528" y="1664804"/>
            <a:ext cx="3026455" cy="72008"/>
            <a:chOff x="395536" y="1484784"/>
            <a:chExt cx="1368000" cy="72008"/>
          </a:xfrm>
        </p:grpSpPr>
        <p:cxnSp>
          <p:nvCxnSpPr>
            <p:cNvPr id="5" name="直線接點 4"/>
            <p:cNvCxnSpPr/>
            <p:nvPr/>
          </p:nvCxnSpPr>
          <p:spPr>
            <a:xfrm>
              <a:off x="395536" y="1484784"/>
              <a:ext cx="1368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395536" y="1556792"/>
              <a:ext cx="1368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資料庫圖表 8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072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864096"/>
          </a:xfrm>
        </p:spPr>
        <p:txBody>
          <a:bodyPr>
            <a:noAutofit/>
          </a:bodyPr>
          <a:lstStyle/>
          <a:p>
            <a:r>
              <a:rPr lang="zh-TW" altLang="en-US" sz="5100" b="1" dirty="0" smtClean="0">
                <a:latin typeface="+mj-ea"/>
              </a:rPr>
              <a:t>業界實例</a:t>
            </a:r>
            <a:r>
              <a:rPr lang="en-US" altLang="zh-TW" sz="5100" b="1" dirty="0" smtClean="0">
                <a:latin typeface="+mj-ea"/>
              </a:rPr>
              <a:t>---</a:t>
            </a:r>
            <a:r>
              <a:rPr lang="zh-TW" altLang="en-US" sz="5100" b="1" dirty="0">
                <a:latin typeface="+mj-ea"/>
              </a:rPr>
              <a:t>鼎泰豐的翻桌</a:t>
            </a:r>
            <a:r>
              <a:rPr lang="zh-TW" altLang="en-US" sz="5100" b="1" dirty="0" smtClean="0">
                <a:latin typeface="+mj-ea"/>
              </a:rPr>
              <a:t>率</a:t>
            </a:r>
            <a:endParaRPr lang="zh-TW" altLang="en-US" sz="5100" b="1" dirty="0">
              <a:latin typeface="+mj-ea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-481157" y="4088637"/>
            <a:ext cx="7861469" cy="23020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indent="-722313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latin typeface="+mj-ea"/>
                <a:ea typeface="+mj-ea"/>
              </a:rPr>
              <a:t>設備科技進步　（</a:t>
            </a:r>
            <a:r>
              <a:rPr lang="zh-TW" altLang="en-US" b="1" dirty="0">
                <a:solidFill>
                  <a:prstClr val="black"/>
                </a:solidFill>
                <a:latin typeface="+mj-ea"/>
                <a:ea typeface="+mj-ea"/>
              </a:rPr>
              <a:t>電腦帶位</a:t>
            </a:r>
            <a:r>
              <a:rPr lang="zh-TW" altLang="en-US" b="1" dirty="0" smtClean="0">
                <a:solidFill>
                  <a:prstClr val="black"/>
                </a:solidFill>
                <a:latin typeface="+mj-ea"/>
                <a:ea typeface="+mj-ea"/>
              </a:rPr>
              <a:t>）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1882775" indent="-722313" algn="just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latin typeface="+mj-ea"/>
                <a:ea typeface="+mj-ea"/>
              </a:rPr>
              <a:t>店面實體</a:t>
            </a:r>
            <a:r>
              <a:rPr lang="zh-TW" altLang="en-US" b="1" dirty="0">
                <a:latin typeface="+mj-ea"/>
                <a:ea typeface="+mj-ea"/>
              </a:rPr>
              <a:t>陳設　</a:t>
            </a:r>
            <a:r>
              <a:rPr lang="zh-TW" altLang="en-US" b="1" dirty="0" smtClean="0">
                <a:latin typeface="+mj-ea"/>
                <a:ea typeface="+mj-ea"/>
              </a:rPr>
              <a:t>（</a:t>
            </a:r>
            <a:r>
              <a:rPr lang="zh-TW" altLang="en-US" b="1" dirty="0">
                <a:latin typeface="+mj-ea"/>
                <a:ea typeface="+mj-ea"/>
              </a:rPr>
              <a:t>桌子舒適度調整</a:t>
            </a:r>
            <a:r>
              <a:rPr lang="zh-TW" altLang="en-US" b="1" dirty="0" smtClean="0">
                <a:latin typeface="+mj-ea"/>
                <a:ea typeface="+mj-ea"/>
              </a:rPr>
              <a:t>）</a:t>
            </a:r>
            <a:endParaRPr lang="en-US" altLang="zh-TW" b="1" dirty="0">
              <a:latin typeface="+mj-ea"/>
              <a:ea typeface="+mj-ea"/>
            </a:endParaRPr>
          </a:p>
          <a:p>
            <a:pPr marL="1882775" indent="-722313" algn="just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latin typeface="+mj-ea"/>
                <a:ea typeface="+mj-ea"/>
              </a:rPr>
              <a:t>員工職業訓練　（</a:t>
            </a:r>
            <a:r>
              <a:rPr lang="zh-TW" altLang="en-US" b="1" dirty="0">
                <a:latin typeface="+mj-ea"/>
                <a:ea typeface="+mj-ea"/>
              </a:rPr>
              <a:t>話</a:t>
            </a:r>
            <a:r>
              <a:rPr lang="zh-TW" altLang="en-US" b="1" dirty="0" smtClean="0">
                <a:latin typeface="+mj-ea"/>
                <a:ea typeface="+mj-ea"/>
              </a:rPr>
              <a:t>術，分工及服務訓練）</a:t>
            </a:r>
            <a:endParaRPr lang="en-US" altLang="zh-TW" b="1" dirty="0" smtClean="0">
              <a:latin typeface="+mj-ea"/>
              <a:ea typeface="+mj-ea"/>
            </a:endParaRPr>
          </a:p>
        </p:txBody>
      </p:sp>
      <p:pic>
        <p:nvPicPr>
          <p:cNvPr id="1026" name="Picture 2" descr="C:\Users\cccm\Desktop\快速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576366" cy="224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436096" y="2015842"/>
            <a:ext cx="24737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+mj-lt"/>
              </a:rPr>
              <a:t>Faster!!!!!!!!!!!!!!!!!</a:t>
            </a:r>
            <a:endParaRPr lang="zh-TW" altLang="en-US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51520" y="575838"/>
            <a:ext cx="6781800" cy="1015008"/>
          </a:xfrm>
        </p:spPr>
        <p:txBody>
          <a:bodyPr/>
          <a:lstStyle/>
          <a:p>
            <a:r>
              <a:rPr lang="zh-TW" altLang="en-US" dirty="0"/>
              <a:t>小結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55576" y="1700808"/>
            <a:ext cx="7848872" cy="446449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無論實體或虛擬的企業皆需要流程以將投入轉為產出。</a:t>
            </a:r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不同產業之流程類型及其改造方式亦不盡相同，但目的皆在於效率之提升。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流程的改善將有助於企業成本之降低。</a:t>
            </a:r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流程之分析能提供企業詳盡的作業資訊。</a:t>
            </a:r>
            <a:endParaRPr lang="en-US" altLang="zh-TW" b="1" dirty="0" smtClean="0"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95536" y="1484784"/>
            <a:ext cx="1368000" cy="72008"/>
            <a:chOff x="395536" y="1484784"/>
            <a:chExt cx="1368000" cy="72008"/>
          </a:xfrm>
        </p:grpSpPr>
        <p:cxnSp>
          <p:nvCxnSpPr>
            <p:cNvPr id="8" name="直線接點 7"/>
            <p:cNvCxnSpPr/>
            <p:nvPr/>
          </p:nvCxnSpPr>
          <p:spPr>
            <a:xfrm>
              <a:off x="395536" y="1484784"/>
              <a:ext cx="1368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95536" y="1556792"/>
              <a:ext cx="1368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資料庫圖表 6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950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6781800" cy="1015008"/>
          </a:xfrm>
        </p:spPr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407896" cy="4534272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http://www.itts.com.tw/download/PDF/mos%201.pdf</a:t>
            </a:r>
            <a:r>
              <a:rPr lang="en-US" altLang="zh-TW" dirty="0" smtClean="0"/>
              <a:t> </a:t>
            </a:r>
            <a:endParaRPr lang="zh-TW" altLang="en-US" dirty="0" smtClean="0"/>
          </a:p>
          <a:p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https://www.youtube.com/watch?v=1CDNt8Knur4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50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1916832"/>
            <a:ext cx="4176464" cy="2232248"/>
          </a:xfrm>
        </p:spPr>
        <p:txBody>
          <a:bodyPr>
            <a:noAutofit/>
          </a:bodyPr>
          <a:lstStyle/>
          <a:p>
            <a:r>
              <a:rPr lang="en-US" altLang="zh-TW" sz="1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</a:t>
            </a:r>
            <a:r>
              <a:rPr lang="zh-TW" altLang="en-US" sz="1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altLang="zh-TW" sz="1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&amp;</a:t>
            </a:r>
            <a:r>
              <a:rPr lang="zh-TW" altLang="en-US" sz="1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altLang="zh-TW" sz="1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</a:t>
            </a:r>
            <a:endParaRPr lang="zh-TW" altLang="en-US" sz="1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660232" y="5163650"/>
            <a:ext cx="165618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+mj-lt"/>
              </a:rPr>
              <a:t>Thx for your listening.</a:t>
            </a:r>
            <a:endParaRPr lang="zh-TW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C:\Users\cccm\Desktop\問題˙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291" y="2204864"/>
            <a:ext cx="2143125" cy="214312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xmlns="" val="29498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9269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latin typeface="+mj-ea"/>
              </a:rPr>
              <a:t>流程分析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543800" cy="3888432"/>
          </a:xfrm>
        </p:spPr>
        <p:txBody>
          <a:bodyPr>
            <a:normAutofit/>
          </a:bodyPr>
          <a:lstStyle/>
          <a:p>
            <a:r>
              <a:rPr lang="zh-TW" altLang="en-US" sz="2600" b="1" dirty="0" smtClean="0">
                <a:latin typeface="+mj-ea"/>
                <a:ea typeface="+mj-ea"/>
              </a:rPr>
              <a:t>維持競爭優勢</a:t>
            </a:r>
            <a:endParaRPr lang="en-US" altLang="zh-TW" sz="2600" b="1" dirty="0" smtClean="0">
              <a:latin typeface="+mj-ea"/>
              <a:ea typeface="+mj-ea"/>
            </a:endParaRPr>
          </a:p>
          <a:p>
            <a:r>
              <a:rPr lang="zh-TW" altLang="en-US" sz="2600" b="1" dirty="0" smtClean="0">
                <a:latin typeface="+mj-ea"/>
                <a:ea typeface="+mj-ea"/>
              </a:rPr>
              <a:t>找出重要問題</a:t>
            </a:r>
            <a:endParaRPr lang="en-US" altLang="zh-TW" sz="2600" b="1" dirty="0" smtClean="0">
              <a:latin typeface="+mj-ea"/>
              <a:ea typeface="+mj-ea"/>
            </a:endParaRPr>
          </a:p>
          <a:p>
            <a:r>
              <a:rPr lang="zh-TW" altLang="en-US" sz="2600" b="1" dirty="0">
                <a:latin typeface="+mj-ea"/>
                <a:ea typeface="+mj-ea"/>
              </a:rPr>
              <a:t>明確定義流程分析的</a:t>
            </a:r>
            <a:r>
              <a:rPr lang="zh-TW" altLang="en-US" sz="2600" b="1" dirty="0" smtClean="0">
                <a:latin typeface="+mj-ea"/>
                <a:ea typeface="+mj-ea"/>
              </a:rPr>
              <a:t>目的</a:t>
            </a:r>
            <a:endParaRPr lang="en-US" altLang="zh-TW" sz="2600" b="1" dirty="0" smtClean="0">
              <a:latin typeface="+mj-ea"/>
              <a:ea typeface="+mj-ea"/>
            </a:endParaRPr>
          </a:p>
          <a:p>
            <a:r>
              <a:rPr lang="zh-TW" altLang="en-US" sz="2600" b="1" dirty="0">
                <a:latin typeface="+mj-ea"/>
                <a:ea typeface="+mj-ea"/>
              </a:rPr>
              <a:t>整</a:t>
            </a:r>
            <a:r>
              <a:rPr lang="zh-TW" altLang="en-US" sz="2600" b="1" dirty="0" smtClean="0">
                <a:latin typeface="+mj-ea"/>
                <a:ea typeface="+mj-ea"/>
              </a:rPr>
              <a:t>體性的重要</a:t>
            </a:r>
            <a:endParaRPr lang="zh-TW" altLang="en-US" sz="2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04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4608512" cy="952128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流程分類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988840"/>
            <a:ext cx="7056784" cy="2448272"/>
          </a:xfrm>
        </p:spPr>
        <p:txBody>
          <a:bodyPr>
            <a:normAutofit/>
          </a:bodyPr>
          <a:lstStyle/>
          <a:p>
            <a:pPr lvl="1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單一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步驟或多重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步驟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同步或非同步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存貨生產或接單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生產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469" y="2276872"/>
            <a:ext cx="4108979" cy="3190201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920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781800" cy="1440160"/>
          </a:xfrm>
        </p:spPr>
        <p:txBody>
          <a:bodyPr/>
          <a:lstStyle/>
          <a:p>
            <a:r>
              <a:rPr lang="zh-TW" altLang="en-US" b="1" dirty="0"/>
              <a:t>單一步驟 </a:t>
            </a:r>
            <a:r>
              <a:rPr lang="en-US" altLang="zh-TW" b="1" dirty="0"/>
              <a:t>V.S.</a:t>
            </a:r>
            <a:r>
              <a:rPr lang="zh-TW" altLang="en-US" b="1" dirty="0"/>
              <a:t>多重步驟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971600" y="2276872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+mj-ea"/>
                <a:ea typeface="+mj-ea"/>
              </a:rPr>
              <a:t>投入</a:t>
            </a:r>
            <a:endParaRPr lang="zh-TW" altLang="en-US" sz="2400" b="1" dirty="0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2276872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單一步驟</a:t>
            </a:r>
          </a:p>
        </p:txBody>
      </p:sp>
      <p:sp>
        <p:nvSpPr>
          <p:cNvPr id="11" name="矩形 10"/>
          <p:cNvSpPr/>
          <p:nvPr/>
        </p:nvSpPr>
        <p:spPr>
          <a:xfrm>
            <a:off x="6566003" y="2276872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+mj-ea"/>
                <a:ea typeface="+mj-ea"/>
              </a:rPr>
              <a:t>產出</a:t>
            </a:r>
            <a:endParaRPr lang="zh-TW" altLang="en-US" sz="2400" b="1" dirty="0"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1600" y="4149080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步驟</a:t>
            </a:r>
            <a:r>
              <a:rPr lang="en-US" altLang="zh-TW" sz="2400" b="1" dirty="0">
                <a:latin typeface="+mj-ea"/>
                <a:ea typeface="+mj-ea"/>
              </a:rPr>
              <a:t>1</a:t>
            </a:r>
            <a:endParaRPr lang="zh-TW" altLang="en-US" sz="2400" b="1" dirty="0"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79912" y="4095146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+mj-ea"/>
                <a:ea typeface="+mj-ea"/>
              </a:rPr>
              <a:t>步驟</a:t>
            </a:r>
            <a:r>
              <a:rPr lang="en-US" altLang="zh-TW" sz="2400" b="1" dirty="0" smtClean="0">
                <a:latin typeface="+mj-ea"/>
                <a:ea typeface="+mj-ea"/>
              </a:rPr>
              <a:t>2</a:t>
            </a:r>
            <a:endParaRPr lang="zh-TW" altLang="en-US" sz="2400" b="1" dirty="0"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06633" y="4095146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步驟</a:t>
            </a:r>
            <a:r>
              <a:rPr lang="en-US" altLang="zh-TW" sz="2400" dirty="0" smtClean="0">
                <a:latin typeface="+mj-ea"/>
                <a:ea typeface="+mj-ea"/>
              </a:rPr>
              <a:t>3</a:t>
            </a: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2771800" y="27089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5580112" y="27089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2771800" y="45811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5724128" y="45811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0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存貨生產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(Make to stock):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透過標準化產品的生產，快速地將產品提供給顧客。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內容版面配置區 5" descr="麥當勞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8588102" cy="3024336"/>
          </a:xfrm>
        </p:spPr>
      </p:pic>
      <p:sp>
        <p:nvSpPr>
          <p:cNvPr id="8" name="文字方塊 7"/>
          <p:cNvSpPr txBox="1"/>
          <p:nvPr/>
        </p:nvSpPr>
        <p:spPr>
          <a:xfrm>
            <a:off x="1370690" y="565980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麥當勞舊流程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085184"/>
            <a:ext cx="975154" cy="908191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溫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8208912" cy="352839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584176"/>
          </a:xfrm>
        </p:spPr>
        <p:txBody>
          <a:bodyPr>
            <a:noAutofit/>
          </a:bodyPr>
          <a:lstStyle/>
          <a:p>
            <a:pPr algn="l"/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接單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生產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(Make to order):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依據實際訂單進行生產，可將在製品與製成品的庫存水準降到最低。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03648" y="57239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溫蒂漢堡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157192"/>
            <a:ext cx="984952" cy="984952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/>
        </p:nvGraphicFramePr>
        <p:xfrm>
          <a:off x="251520" y="6165304"/>
          <a:ext cx="8532440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1025</Words>
  <Application>Microsoft Office PowerPoint</Application>
  <PresentationFormat>如螢幕大小 (4:3)</PresentationFormat>
  <Paragraphs>333</Paragraphs>
  <Slides>46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46</vt:i4>
      </vt:variant>
    </vt:vector>
  </HeadingPairs>
  <TitlesOfParts>
    <vt:vector size="49" baseType="lpstr">
      <vt:lpstr>NewsPrint</vt:lpstr>
      <vt:lpstr>1_NewsPrint</vt:lpstr>
      <vt:lpstr>2_NewsPrint</vt:lpstr>
      <vt:lpstr>Chapter 4</vt:lpstr>
      <vt:lpstr>大綱簡介</vt:lpstr>
      <vt:lpstr>流程的基本認識</vt:lpstr>
      <vt:lpstr>什麼是流程?</vt:lpstr>
      <vt:lpstr>流程分析 </vt:lpstr>
      <vt:lpstr>流程分類方式</vt:lpstr>
      <vt:lpstr>單一步驟 V.S.多重步驟</vt:lpstr>
      <vt:lpstr>存貨生產(Make to stock): 透過標準化產品的生產，快速地將產品提供給顧客。</vt:lpstr>
      <vt:lpstr>接單生產(Make to order): 依據實際訂單進行生產，可將在製品與製成品的庫存水準降到最低。</vt:lpstr>
      <vt:lpstr>存貨生產 V.S.接單生產</vt:lpstr>
      <vt:lpstr>混合式生產(hybrid): 一般兼具接單生產與存貨生產兩種模式的特色。</vt:lpstr>
      <vt:lpstr>投影片 12</vt:lpstr>
      <vt:lpstr>衡量流程績效</vt:lpstr>
      <vt:lpstr>投影片 14</vt:lpstr>
      <vt:lpstr>投影片 15</vt:lpstr>
      <vt:lpstr>李特法則</vt:lpstr>
      <vt:lpstr>服務業案例</vt:lpstr>
      <vt:lpstr>黑貓宅急便</vt:lpstr>
      <vt:lpstr>宅急便流程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黑貓郵局比較</vt:lpstr>
      <vt:lpstr> 餐飲業案例</vt:lpstr>
      <vt:lpstr>投影片 29</vt:lpstr>
      <vt:lpstr>投影片 30</vt:lpstr>
      <vt:lpstr>根據MOS統計</vt:lpstr>
      <vt:lpstr>投影片 32</vt:lpstr>
      <vt:lpstr>投影片 33</vt:lpstr>
      <vt:lpstr>投影片 34</vt:lpstr>
      <vt:lpstr>投影片 35</vt:lpstr>
      <vt:lpstr>投影片 36</vt:lpstr>
      <vt:lpstr>製造業案例</vt:lpstr>
      <vt:lpstr>3D列印</vt:lpstr>
      <vt:lpstr>3D列印</vt:lpstr>
      <vt:lpstr>3D列印</vt:lpstr>
      <vt:lpstr>延伸思考與小結</vt:lpstr>
      <vt:lpstr>延伸思考---流程的外在變因</vt:lpstr>
      <vt:lpstr>業界實例---鼎泰豐的翻桌率</vt:lpstr>
      <vt:lpstr>小結</vt:lpstr>
      <vt:lpstr>資料來源</vt:lpstr>
      <vt:lpstr>Q &amp; A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PP</cp:lastModifiedBy>
  <cp:revision>187</cp:revision>
  <dcterms:created xsi:type="dcterms:W3CDTF">2013-09-29T02:17:48Z</dcterms:created>
  <dcterms:modified xsi:type="dcterms:W3CDTF">2013-10-15T07:35:32Z</dcterms:modified>
</cp:coreProperties>
</file>