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FA919-6685-4BE7-A93B-DFDB488E4D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BB5A95F-8333-4CD4-AFF7-0E11BC648619}">
      <dgm:prSet phldrT="[文字]" custT="1"/>
      <dgm:spPr/>
      <dgm:t>
        <a:bodyPr/>
        <a:lstStyle/>
        <a:p>
          <a:r>
            <a:rPr lang="zh-TW" altLang="en-US" sz="1800" dirty="0" smtClean="0"/>
            <a:t>月份</a:t>
          </a:r>
          <a:endParaRPr lang="zh-TW" altLang="en-US" sz="1800" dirty="0"/>
        </a:p>
      </dgm:t>
    </dgm:pt>
    <dgm:pt modelId="{8AD6123A-9CC2-4B4C-BE56-7C836167BA58}" type="parTrans" cxnId="{E4107F99-2C86-45E3-9690-E8CDB44F4929}">
      <dgm:prSet/>
      <dgm:spPr/>
      <dgm:t>
        <a:bodyPr/>
        <a:lstStyle/>
        <a:p>
          <a:endParaRPr lang="zh-TW" altLang="en-US" sz="1800"/>
        </a:p>
      </dgm:t>
    </dgm:pt>
    <dgm:pt modelId="{39B19700-82A5-4536-9948-49CE0502A90A}" type="sibTrans" cxnId="{E4107F99-2C86-45E3-9690-E8CDB44F4929}">
      <dgm:prSet/>
      <dgm:spPr/>
      <dgm:t>
        <a:bodyPr/>
        <a:lstStyle/>
        <a:p>
          <a:endParaRPr lang="zh-TW" altLang="en-US" sz="1800"/>
        </a:p>
      </dgm:t>
    </dgm:pt>
    <dgm:pt modelId="{1A35C63C-A8B4-4DA2-826D-816E661461F9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需求預測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FB0EB7-AD14-47AF-BD5C-624BC64FD0C5}" type="parTrans" cxnId="{65C378E1-F76D-40A8-8112-5FBCB8E0DAC1}">
      <dgm:prSet/>
      <dgm:spPr/>
      <dgm:t>
        <a:bodyPr/>
        <a:lstStyle/>
        <a:p>
          <a:endParaRPr lang="zh-TW" altLang="en-US" sz="1800"/>
        </a:p>
      </dgm:t>
    </dgm:pt>
    <dgm:pt modelId="{F5B971AA-2AAB-4F58-9783-A5106641BC2D}" type="sibTrans" cxnId="{65C378E1-F76D-40A8-8112-5FBCB8E0DAC1}">
      <dgm:prSet/>
      <dgm:spPr/>
      <dgm:t>
        <a:bodyPr/>
        <a:lstStyle/>
        <a:p>
          <a:endParaRPr lang="zh-TW" altLang="en-US" sz="1800"/>
        </a:p>
      </dgm:t>
    </dgm:pt>
    <dgm:pt modelId="{9508D06C-2713-411F-88B8-5A0729B89EBB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工作天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7A62BA-BF0A-4108-AAB6-25F8649E39AA}" type="parTrans" cxnId="{0A94A170-A468-4412-B9CC-FCE02CB1A667}">
      <dgm:prSet/>
      <dgm:spPr/>
      <dgm:t>
        <a:bodyPr/>
        <a:lstStyle/>
        <a:p>
          <a:endParaRPr lang="zh-TW" altLang="en-US" sz="1800"/>
        </a:p>
      </dgm:t>
    </dgm:pt>
    <dgm:pt modelId="{58D1C3E0-E8F9-4991-943C-9F87C4E39F16}" type="sibTrans" cxnId="{0A94A170-A468-4412-B9CC-FCE02CB1A667}">
      <dgm:prSet/>
      <dgm:spPr/>
      <dgm:t>
        <a:bodyPr/>
        <a:lstStyle/>
        <a:p>
          <a:endParaRPr lang="zh-TW" altLang="en-US" sz="1800"/>
        </a:p>
      </dgm:t>
    </dgm:pt>
    <dgm:pt modelId="{746F77DD-FE8B-4314-BFAA-91C3052E181F}">
      <dgm:prSet phldrT="[文字]" custT="1"/>
      <dgm:spPr/>
      <dgm:t>
        <a:bodyPr/>
        <a:lstStyle/>
        <a:p>
          <a:r>
            <a:rPr lang="en-US" altLang="zh-TW" sz="1800" dirty="0" smtClean="0"/>
            <a:t>1</a:t>
          </a:r>
          <a:r>
            <a:rPr lang="zh-TW" altLang="en-US" sz="1800" dirty="0" smtClean="0"/>
            <a:t>月</a:t>
          </a:r>
          <a:endParaRPr lang="zh-TW" altLang="en-US" sz="1800" dirty="0"/>
        </a:p>
      </dgm:t>
    </dgm:pt>
    <dgm:pt modelId="{4F991064-67E6-4B5B-A91C-D55BD9934637}" type="parTrans" cxnId="{2B43F879-CE4C-442D-8213-F61189AF2E50}">
      <dgm:prSet/>
      <dgm:spPr/>
      <dgm:t>
        <a:bodyPr/>
        <a:lstStyle/>
        <a:p>
          <a:endParaRPr lang="zh-TW" altLang="en-US" sz="1800"/>
        </a:p>
      </dgm:t>
    </dgm:pt>
    <dgm:pt modelId="{56988019-4252-4943-BC96-0D6CBD090B57}" type="sibTrans" cxnId="{2B43F879-CE4C-442D-8213-F61189AF2E50}">
      <dgm:prSet/>
      <dgm:spPr/>
      <dgm:t>
        <a:bodyPr/>
        <a:lstStyle/>
        <a:p>
          <a:endParaRPr lang="zh-TW" altLang="en-US" sz="1800"/>
        </a:p>
      </dgm:t>
    </dgm:pt>
    <dgm:pt modelId="{5832DC79-9EB1-4576-9546-7DB9543B42BD}">
      <dgm:prSet phldrT="[文字]" custT="1"/>
      <dgm:spPr/>
      <dgm:t>
        <a:bodyPr/>
        <a:lstStyle/>
        <a:p>
          <a:r>
            <a:rPr lang="en-US" altLang="zh-TW" sz="1800" dirty="0" smtClean="0"/>
            <a:t>1800</a:t>
          </a:r>
          <a:endParaRPr lang="zh-TW" altLang="en-US" sz="1800" dirty="0"/>
        </a:p>
      </dgm:t>
    </dgm:pt>
    <dgm:pt modelId="{C4AFBB82-04BA-4CB9-95B1-DFD9CD49E0C7}" type="parTrans" cxnId="{15196B7D-0D2D-4871-A45F-874D62A878A7}">
      <dgm:prSet/>
      <dgm:spPr/>
      <dgm:t>
        <a:bodyPr/>
        <a:lstStyle/>
        <a:p>
          <a:endParaRPr lang="zh-TW" altLang="en-US" sz="1800"/>
        </a:p>
      </dgm:t>
    </dgm:pt>
    <dgm:pt modelId="{511AF71A-0FB6-4EC4-996F-7780316A29B2}" type="sibTrans" cxnId="{15196B7D-0D2D-4871-A45F-874D62A878A7}">
      <dgm:prSet/>
      <dgm:spPr/>
      <dgm:t>
        <a:bodyPr/>
        <a:lstStyle/>
        <a:p>
          <a:endParaRPr lang="zh-TW" altLang="en-US" sz="1800"/>
        </a:p>
      </dgm:t>
    </dgm:pt>
    <dgm:pt modelId="{CD850B1F-5C91-4A20-929C-5A2DACBAF6D1}">
      <dgm:prSet phldrT="[文字]" custT="1"/>
      <dgm:spPr/>
      <dgm:t>
        <a:bodyPr/>
        <a:lstStyle/>
        <a:p>
          <a:r>
            <a:rPr lang="en-US" altLang="zh-TW" sz="1800" dirty="0" smtClean="0"/>
            <a:t>22</a:t>
          </a:r>
          <a:endParaRPr lang="zh-TW" altLang="en-US" sz="1800" dirty="0"/>
        </a:p>
      </dgm:t>
    </dgm:pt>
    <dgm:pt modelId="{7685349F-D8A5-4BC2-95F1-429C8569C128}" type="parTrans" cxnId="{DA6E1269-8F27-4A4C-B0EE-A60DF40F899A}">
      <dgm:prSet/>
      <dgm:spPr/>
      <dgm:t>
        <a:bodyPr/>
        <a:lstStyle/>
        <a:p>
          <a:endParaRPr lang="zh-TW" altLang="en-US" sz="1800"/>
        </a:p>
      </dgm:t>
    </dgm:pt>
    <dgm:pt modelId="{1269FEA0-B5EE-4CD2-AF1F-9D4193FF097C}" type="sibTrans" cxnId="{DA6E1269-8F27-4A4C-B0EE-A60DF40F899A}">
      <dgm:prSet/>
      <dgm:spPr/>
      <dgm:t>
        <a:bodyPr/>
        <a:lstStyle/>
        <a:p>
          <a:endParaRPr lang="zh-TW" altLang="en-US" sz="1800"/>
        </a:p>
      </dgm:t>
    </dgm:pt>
    <dgm:pt modelId="{4FAB61BA-3337-4DA4-B683-48181504BEBB}">
      <dgm:prSet phldrT="[文字]" custT="1"/>
      <dgm:spPr/>
      <dgm:t>
        <a:bodyPr/>
        <a:lstStyle/>
        <a:p>
          <a:r>
            <a:rPr lang="en-US" altLang="zh-TW" sz="1800" dirty="0" smtClean="0"/>
            <a:t>2</a:t>
          </a:r>
          <a:r>
            <a:rPr lang="zh-TW" altLang="en-US" sz="1800" dirty="0" smtClean="0"/>
            <a:t>月</a:t>
          </a:r>
          <a:endParaRPr lang="zh-TW" altLang="en-US" sz="1800" dirty="0"/>
        </a:p>
      </dgm:t>
    </dgm:pt>
    <dgm:pt modelId="{13D27308-DE53-4F47-A85E-3F8FE04DA271}" type="parTrans" cxnId="{988F2918-127C-40DF-837F-1C6D4109D999}">
      <dgm:prSet/>
      <dgm:spPr/>
      <dgm:t>
        <a:bodyPr/>
        <a:lstStyle/>
        <a:p>
          <a:endParaRPr lang="zh-TW" altLang="en-US" sz="1800"/>
        </a:p>
      </dgm:t>
    </dgm:pt>
    <dgm:pt modelId="{367E2CF9-BC18-4211-A0A7-8293543E1AC4}" type="sibTrans" cxnId="{988F2918-127C-40DF-837F-1C6D4109D999}">
      <dgm:prSet/>
      <dgm:spPr/>
      <dgm:t>
        <a:bodyPr/>
        <a:lstStyle/>
        <a:p>
          <a:endParaRPr lang="zh-TW" altLang="en-US" sz="1800"/>
        </a:p>
      </dgm:t>
    </dgm:pt>
    <dgm:pt modelId="{8ED6A1F3-0FE3-4745-8BD3-DA7E9D1B2B13}">
      <dgm:prSet phldrT="[文字]" custT="1"/>
      <dgm:spPr/>
      <dgm:t>
        <a:bodyPr/>
        <a:lstStyle/>
        <a:p>
          <a:r>
            <a:rPr lang="en-US" altLang="zh-TW" sz="1800" dirty="0" smtClean="0"/>
            <a:t>1500</a:t>
          </a:r>
          <a:endParaRPr lang="zh-TW" altLang="en-US" sz="1800" dirty="0"/>
        </a:p>
      </dgm:t>
    </dgm:pt>
    <dgm:pt modelId="{E099CD6D-D27E-4E0F-A4B6-6A52A7A6078C}" type="parTrans" cxnId="{DBB36D5C-4F99-4083-96EB-CF4100525B25}">
      <dgm:prSet/>
      <dgm:spPr/>
      <dgm:t>
        <a:bodyPr/>
        <a:lstStyle/>
        <a:p>
          <a:endParaRPr lang="zh-TW" altLang="en-US" sz="1800"/>
        </a:p>
      </dgm:t>
    </dgm:pt>
    <dgm:pt modelId="{400BBA6F-9329-4A88-8BDA-D579A83A7E9D}" type="sibTrans" cxnId="{DBB36D5C-4F99-4083-96EB-CF4100525B25}">
      <dgm:prSet/>
      <dgm:spPr/>
      <dgm:t>
        <a:bodyPr/>
        <a:lstStyle/>
        <a:p>
          <a:endParaRPr lang="zh-TW" altLang="en-US" sz="1800"/>
        </a:p>
      </dgm:t>
    </dgm:pt>
    <dgm:pt modelId="{2BF65CDC-E769-4EB8-AD31-3FE6EAFE61F3}">
      <dgm:prSet phldrT="[文字]" custT="1"/>
      <dgm:spPr/>
      <dgm:t>
        <a:bodyPr/>
        <a:lstStyle/>
        <a:p>
          <a:r>
            <a:rPr lang="en-US" altLang="zh-TW" sz="1800" dirty="0" smtClean="0"/>
            <a:t>19</a:t>
          </a:r>
          <a:endParaRPr lang="zh-TW" altLang="en-US" sz="1800" dirty="0"/>
        </a:p>
      </dgm:t>
    </dgm:pt>
    <dgm:pt modelId="{B2AB86CD-89A5-440B-8FB7-8ECC7C154291}" type="parTrans" cxnId="{103064A3-77F2-46D2-92AB-14A6B3DD900E}">
      <dgm:prSet/>
      <dgm:spPr/>
      <dgm:t>
        <a:bodyPr/>
        <a:lstStyle/>
        <a:p>
          <a:endParaRPr lang="zh-TW" altLang="en-US" sz="1800"/>
        </a:p>
      </dgm:t>
    </dgm:pt>
    <dgm:pt modelId="{5336946B-7BA9-412B-962D-CCDC1213DE25}" type="sibTrans" cxnId="{103064A3-77F2-46D2-92AB-14A6B3DD900E}">
      <dgm:prSet/>
      <dgm:spPr/>
      <dgm:t>
        <a:bodyPr/>
        <a:lstStyle/>
        <a:p>
          <a:endParaRPr lang="zh-TW" altLang="en-US" sz="1800"/>
        </a:p>
      </dgm:t>
    </dgm:pt>
    <dgm:pt modelId="{8FD9A947-3363-4FDE-812F-3B83B6BDFAFC}">
      <dgm:prSet phldrT="[文字]" custT="1"/>
      <dgm:spPr/>
      <dgm:t>
        <a:bodyPr/>
        <a:lstStyle/>
        <a:p>
          <a:r>
            <a:rPr lang="en-US" altLang="zh-TW" sz="1800" dirty="0" smtClean="0"/>
            <a:t>3</a:t>
          </a:r>
          <a:r>
            <a:rPr lang="zh-TW" altLang="en-US" sz="1800" dirty="0" smtClean="0"/>
            <a:t>月</a:t>
          </a:r>
          <a:endParaRPr lang="zh-TW" altLang="en-US" sz="1800" dirty="0"/>
        </a:p>
      </dgm:t>
    </dgm:pt>
    <dgm:pt modelId="{6829DB64-D623-4BE8-892B-31F44AE583C2}" type="parTrans" cxnId="{CF55EFEA-0938-49FE-B2D6-AAE42CE4F889}">
      <dgm:prSet/>
      <dgm:spPr/>
      <dgm:t>
        <a:bodyPr/>
        <a:lstStyle/>
        <a:p>
          <a:endParaRPr lang="zh-TW" altLang="en-US" sz="1800"/>
        </a:p>
      </dgm:t>
    </dgm:pt>
    <dgm:pt modelId="{01857350-707D-4F24-962E-3B8B9E231BCF}" type="sibTrans" cxnId="{CF55EFEA-0938-49FE-B2D6-AAE42CE4F889}">
      <dgm:prSet/>
      <dgm:spPr/>
      <dgm:t>
        <a:bodyPr/>
        <a:lstStyle/>
        <a:p>
          <a:endParaRPr lang="zh-TW" altLang="en-US" sz="1800"/>
        </a:p>
      </dgm:t>
    </dgm:pt>
    <dgm:pt modelId="{4F42F06F-40CA-4CA4-BBF3-F64A56F49C1F}">
      <dgm:prSet phldrT="[文字]" custT="1"/>
      <dgm:spPr/>
      <dgm:t>
        <a:bodyPr/>
        <a:lstStyle/>
        <a:p>
          <a:r>
            <a:rPr lang="en-US" altLang="zh-TW" sz="1800" dirty="0" smtClean="0"/>
            <a:t>4</a:t>
          </a:r>
          <a:r>
            <a:rPr lang="zh-TW" altLang="en-US" sz="1800" dirty="0" smtClean="0"/>
            <a:t>月</a:t>
          </a:r>
          <a:endParaRPr lang="zh-TW" altLang="en-US" sz="1800" dirty="0"/>
        </a:p>
      </dgm:t>
    </dgm:pt>
    <dgm:pt modelId="{47934722-3E9F-468A-94F6-6014490988E1}" type="parTrans" cxnId="{15272970-A112-4E27-BD5F-43CC0B0864EE}">
      <dgm:prSet/>
      <dgm:spPr/>
      <dgm:t>
        <a:bodyPr/>
        <a:lstStyle/>
        <a:p>
          <a:endParaRPr lang="zh-TW" altLang="en-US" sz="1800"/>
        </a:p>
      </dgm:t>
    </dgm:pt>
    <dgm:pt modelId="{5F0AD0DD-0158-48FB-BD8D-8617CC809B36}" type="sibTrans" cxnId="{15272970-A112-4E27-BD5F-43CC0B0864EE}">
      <dgm:prSet/>
      <dgm:spPr/>
      <dgm:t>
        <a:bodyPr/>
        <a:lstStyle/>
        <a:p>
          <a:endParaRPr lang="zh-TW" altLang="en-US" sz="1800"/>
        </a:p>
      </dgm:t>
    </dgm:pt>
    <dgm:pt modelId="{18C41DAA-1EFE-4532-BB63-AFA22FA8F171}">
      <dgm:prSet phldrT="[文字]" custT="1"/>
      <dgm:spPr/>
      <dgm:t>
        <a:bodyPr/>
        <a:lstStyle/>
        <a:p>
          <a:r>
            <a:rPr lang="en-US" altLang="zh-TW" sz="1800" dirty="0" smtClean="0"/>
            <a:t>5</a:t>
          </a:r>
          <a:r>
            <a:rPr lang="zh-TW" altLang="en-US" sz="1800" dirty="0" smtClean="0"/>
            <a:t>月</a:t>
          </a:r>
          <a:endParaRPr lang="zh-TW" altLang="en-US" sz="1800" dirty="0"/>
        </a:p>
      </dgm:t>
    </dgm:pt>
    <dgm:pt modelId="{583142DC-74B3-461E-B60D-FF7FB7D3B0D7}" type="parTrans" cxnId="{CD7FF3D2-8F3C-4CF3-8940-74C20445ADBB}">
      <dgm:prSet/>
      <dgm:spPr/>
      <dgm:t>
        <a:bodyPr/>
        <a:lstStyle/>
        <a:p>
          <a:endParaRPr lang="zh-TW" altLang="en-US" sz="1800"/>
        </a:p>
      </dgm:t>
    </dgm:pt>
    <dgm:pt modelId="{ABA8502A-47C0-44F6-BA10-BE085177BB0C}" type="sibTrans" cxnId="{CD7FF3D2-8F3C-4CF3-8940-74C20445ADBB}">
      <dgm:prSet/>
      <dgm:spPr/>
      <dgm:t>
        <a:bodyPr/>
        <a:lstStyle/>
        <a:p>
          <a:endParaRPr lang="zh-TW" altLang="en-US" sz="1800"/>
        </a:p>
      </dgm:t>
    </dgm:pt>
    <dgm:pt modelId="{BDF800EF-4E25-48B3-8E78-B0DF00D19638}">
      <dgm:prSet phldrT="[文字]" custT="1"/>
      <dgm:spPr/>
      <dgm:t>
        <a:bodyPr/>
        <a:lstStyle/>
        <a:p>
          <a:r>
            <a:rPr lang="en-US" altLang="zh-TW" sz="1800" dirty="0" smtClean="0"/>
            <a:t>6</a:t>
          </a:r>
          <a:r>
            <a:rPr lang="zh-TW" altLang="en-US" sz="1800" dirty="0" smtClean="0"/>
            <a:t>月</a:t>
          </a:r>
          <a:endParaRPr lang="zh-TW" altLang="en-US" sz="1800" dirty="0"/>
        </a:p>
      </dgm:t>
    </dgm:pt>
    <dgm:pt modelId="{FE815484-8557-414C-BF5C-1B6B2D43AF4D}" type="parTrans" cxnId="{B6EB36D8-A4DC-4A53-9E83-EA9D0590A19B}">
      <dgm:prSet/>
      <dgm:spPr/>
      <dgm:t>
        <a:bodyPr/>
        <a:lstStyle/>
        <a:p>
          <a:endParaRPr lang="zh-TW" altLang="en-US" sz="1800"/>
        </a:p>
      </dgm:t>
    </dgm:pt>
    <dgm:pt modelId="{F6EB0ACD-CF9E-497B-9998-0F52D06C3A16}" type="sibTrans" cxnId="{B6EB36D8-A4DC-4A53-9E83-EA9D0590A19B}">
      <dgm:prSet/>
      <dgm:spPr/>
      <dgm:t>
        <a:bodyPr/>
        <a:lstStyle/>
        <a:p>
          <a:endParaRPr lang="zh-TW" altLang="en-US" sz="1800"/>
        </a:p>
      </dgm:t>
    </dgm:pt>
    <dgm:pt modelId="{25094F7A-9D38-4D97-8364-C36F454B1356}">
      <dgm:prSet phldrT="[文字]" custT="1"/>
      <dgm:spPr/>
      <dgm:t>
        <a:bodyPr/>
        <a:lstStyle/>
        <a:p>
          <a:r>
            <a:rPr lang="zh-TW" altLang="en-US" sz="1800" dirty="0" smtClean="0"/>
            <a:t>總計</a:t>
          </a:r>
          <a:endParaRPr lang="zh-TW" altLang="en-US" sz="1800" dirty="0"/>
        </a:p>
      </dgm:t>
    </dgm:pt>
    <dgm:pt modelId="{E03DCEEA-408F-4EAA-8C07-C28973C91233}" type="parTrans" cxnId="{1749331E-4A86-43E3-99F2-396168F14317}">
      <dgm:prSet/>
      <dgm:spPr/>
      <dgm:t>
        <a:bodyPr/>
        <a:lstStyle/>
        <a:p>
          <a:endParaRPr lang="zh-TW" altLang="en-US" sz="1800"/>
        </a:p>
      </dgm:t>
    </dgm:pt>
    <dgm:pt modelId="{8D8FA181-77F8-485C-8EF4-3034024CDDF0}" type="sibTrans" cxnId="{1749331E-4A86-43E3-99F2-396168F14317}">
      <dgm:prSet/>
      <dgm:spPr/>
      <dgm:t>
        <a:bodyPr/>
        <a:lstStyle/>
        <a:p>
          <a:endParaRPr lang="zh-TW" altLang="en-US" sz="1800"/>
        </a:p>
      </dgm:t>
    </dgm:pt>
    <dgm:pt modelId="{B8E2AD73-D946-475C-BDE5-65AEB1E999FC}">
      <dgm:prSet custT="1"/>
      <dgm:spPr/>
      <dgm:t>
        <a:bodyPr/>
        <a:lstStyle/>
        <a:p>
          <a:r>
            <a:rPr lang="en-US" altLang="zh-TW" sz="1800" dirty="0" smtClean="0"/>
            <a:t>1100</a:t>
          </a:r>
          <a:endParaRPr lang="zh-TW" altLang="en-US" sz="1800" dirty="0"/>
        </a:p>
      </dgm:t>
    </dgm:pt>
    <dgm:pt modelId="{70D37591-58EA-4C83-93AA-5D6781C62502}" type="parTrans" cxnId="{E2DCA59B-F856-40D4-A5D0-DBFB6B19C43A}">
      <dgm:prSet/>
      <dgm:spPr/>
      <dgm:t>
        <a:bodyPr/>
        <a:lstStyle/>
        <a:p>
          <a:endParaRPr lang="zh-TW" altLang="en-US" sz="1800"/>
        </a:p>
      </dgm:t>
    </dgm:pt>
    <dgm:pt modelId="{B0D55EE4-F165-48F8-9B38-90FF388B5B98}" type="sibTrans" cxnId="{E2DCA59B-F856-40D4-A5D0-DBFB6B19C43A}">
      <dgm:prSet/>
      <dgm:spPr/>
      <dgm:t>
        <a:bodyPr/>
        <a:lstStyle/>
        <a:p>
          <a:endParaRPr lang="zh-TW" altLang="en-US" sz="1800"/>
        </a:p>
      </dgm:t>
    </dgm:pt>
    <dgm:pt modelId="{E2A10FB9-71AF-49AF-BCE2-5850E4EFC503}">
      <dgm:prSet custT="1"/>
      <dgm:spPr/>
      <dgm:t>
        <a:bodyPr/>
        <a:lstStyle/>
        <a:p>
          <a:r>
            <a:rPr lang="en-US" altLang="zh-TW" sz="1800" dirty="0" smtClean="0"/>
            <a:t>21</a:t>
          </a:r>
          <a:endParaRPr lang="zh-TW" altLang="en-US" sz="1800" dirty="0"/>
        </a:p>
      </dgm:t>
    </dgm:pt>
    <dgm:pt modelId="{31CBCBB5-C724-4512-B24B-C333DDDC7857}" type="parTrans" cxnId="{59BC9558-D384-4C4E-A3D2-45F9B6D76D9D}">
      <dgm:prSet/>
      <dgm:spPr/>
      <dgm:t>
        <a:bodyPr/>
        <a:lstStyle/>
        <a:p>
          <a:endParaRPr lang="zh-TW" altLang="en-US" sz="1800"/>
        </a:p>
      </dgm:t>
    </dgm:pt>
    <dgm:pt modelId="{FD1BFB93-EC70-4DB7-8AEA-4822809C107E}" type="sibTrans" cxnId="{59BC9558-D384-4C4E-A3D2-45F9B6D76D9D}">
      <dgm:prSet/>
      <dgm:spPr/>
      <dgm:t>
        <a:bodyPr/>
        <a:lstStyle/>
        <a:p>
          <a:endParaRPr lang="zh-TW" altLang="en-US" sz="1800"/>
        </a:p>
      </dgm:t>
    </dgm:pt>
    <dgm:pt modelId="{35948D96-3279-40A3-A49E-120A8A92DAA2}">
      <dgm:prSet custT="1"/>
      <dgm:spPr/>
      <dgm:t>
        <a:bodyPr/>
        <a:lstStyle/>
        <a:p>
          <a:r>
            <a:rPr lang="en-US" altLang="zh-TW" sz="1800" dirty="0" smtClean="0"/>
            <a:t>900</a:t>
          </a:r>
          <a:endParaRPr lang="zh-TW" altLang="en-US" sz="1800" dirty="0"/>
        </a:p>
      </dgm:t>
    </dgm:pt>
    <dgm:pt modelId="{0A35281E-4CAD-4AC7-BA18-5CD28ABE8829}" type="parTrans" cxnId="{347DA233-FAA0-4807-B4A0-FB1ED2A1E26E}">
      <dgm:prSet/>
      <dgm:spPr/>
      <dgm:t>
        <a:bodyPr/>
        <a:lstStyle/>
        <a:p>
          <a:endParaRPr lang="zh-TW" altLang="en-US" sz="1800"/>
        </a:p>
      </dgm:t>
    </dgm:pt>
    <dgm:pt modelId="{613D9844-4CF3-4D66-945D-20434AFC3B0C}" type="sibTrans" cxnId="{347DA233-FAA0-4807-B4A0-FB1ED2A1E26E}">
      <dgm:prSet/>
      <dgm:spPr/>
      <dgm:t>
        <a:bodyPr/>
        <a:lstStyle/>
        <a:p>
          <a:endParaRPr lang="zh-TW" altLang="en-US" sz="1800"/>
        </a:p>
      </dgm:t>
    </dgm:pt>
    <dgm:pt modelId="{B9F95239-5DAE-4471-AB75-07F9CD905384}">
      <dgm:prSet custT="1"/>
      <dgm:spPr/>
      <dgm:t>
        <a:bodyPr/>
        <a:lstStyle/>
        <a:p>
          <a:r>
            <a:rPr lang="en-US" altLang="zh-TW" sz="1800" dirty="0" smtClean="0"/>
            <a:t>21</a:t>
          </a:r>
          <a:endParaRPr lang="zh-TW" altLang="en-US" sz="1800" dirty="0"/>
        </a:p>
      </dgm:t>
    </dgm:pt>
    <dgm:pt modelId="{58C3B48C-A099-4446-BCF6-1B1205A857AF}" type="parTrans" cxnId="{41AD5329-D815-46A4-8190-C28C32C8A1C3}">
      <dgm:prSet/>
      <dgm:spPr/>
      <dgm:t>
        <a:bodyPr/>
        <a:lstStyle/>
        <a:p>
          <a:endParaRPr lang="zh-TW" altLang="en-US" sz="1800"/>
        </a:p>
      </dgm:t>
    </dgm:pt>
    <dgm:pt modelId="{2BC1244B-872C-40AA-9BD9-7692FFFD9400}" type="sibTrans" cxnId="{41AD5329-D815-46A4-8190-C28C32C8A1C3}">
      <dgm:prSet/>
      <dgm:spPr/>
      <dgm:t>
        <a:bodyPr/>
        <a:lstStyle/>
        <a:p>
          <a:endParaRPr lang="zh-TW" altLang="en-US" sz="1800"/>
        </a:p>
      </dgm:t>
    </dgm:pt>
    <dgm:pt modelId="{498D10F3-4154-43C4-81E8-C994AC0616A9}">
      <dgm:prSet custT="1"/>
      <dgm:spPr/>
      <dgm:t>
        <a:bodyPr/>
        <a:lstStyle/>
        <a:p>
          <a:r>
            <a:rPr lang="en-US" altLang="zh-TW" sz="1800" dirty="0" smtClean="0"/>
            <a:t>1100</a:t>
          </a:r>
          <a:endParaRPr lang="zh-TW" altLang="en-US" sz="1800" dirty="0"/>
        </a:p>
      </dgm:t>
    </dgm:pt>
    <dgm:pt modelId="{2F37CB2D-3156-401A-BD5B-6A24C83A4D59}" type="parTrans" cxnId="{279C5096-C65F-403F-A97F-EC89381D25F4}">
      <dgm:prSet/>
      <dgm:spPr/>
      <dgm:t>
        <a:bodyPr/>
        <a:lstStyle/>
        <a:p>
          <a:endParaRPr lang="zh-TW" altLang="en-US" sz="1800"/>
        </a:p>
      </dgm:t>
    </dgm:pt>
    <dgm:pt modelId="{34C75AF1-1011-4AD3-85DA-ED7B501B18BF}" type="sibTrans" cxnId="{279C5096-C65F-403F-A97F-EC89381D25F4}">
      <dgm:prSet/>
      <dgm:spPr/>
      <dgm:t>
        <a:bodyPr/>
        <a:lstStyle/>
        <a:p>
          <a:endParaRPr lang="zh-TW" altLang="en-US" sz="1800"/>
        </a:p>
      </dgm:t>
    </dgm:pt>
    <dgm:pt modelId="{50884AD4-B19F-43DB-812A-135CCC3A7652}">
      <dgm:prSet custT="1"/>
      <dgm:spPr/>
      <dgm:t>
        <a:bodyPr/>
        <a:lstStyle/>
        <a:p>
          <a:r>
            <a:rPr lang="en-US" altLang="zh-TW" sz="1800" dirty="0" smtClean="0"/>
            <a:t>22</a:t>
          </a:r>
          <a:endParaRPr lang="zh-TW" altLang="en-US" sz="1800" dirty="0"/>
        </a:p>
      </dgm:t>
    </dgm:pt>
    <dgm:pt modelId="{495F5197-44D6-471F-9882-983966214326}" type="parTrans" cxnId="{C81F7EF3-EEC6-4FC8-92F7-34F550ABCE43}">
      <dgm:prSet/>
      <dgm:spPr/>
      <dgm:t>
        <a:bodyPr/>
        <a:lstStyle/>
        <a:p>
          <a:endParaRPr lang="zh-TW" altLang="en-US" sz="1800"/>
        </a:p>
      </dgm:t>
    </dgm:pt>
    <dgm:pt modelId="{EA8F79C3-8741-404E-A7DC-68045FE9855C}" type="sibTrans" cxnId="{C81F7EF3-EEC6-4FC8-92F7-34F550ABCE43}">
      <dgm:prSet/>
      <dgm:spPr/>
      <dgm:t>
        <a:bodyPr/>
        <a:lstStyle/>
        <a:p>
          <a:endParaRPr lang="zh-TW" altLang="en-US" sz="1800"/>
        </a:p>
      </dgm:t>
    </dgm:pt>
    <dgm:pt modelId="{8A5A0084-AEB2-40EC-9A44-E05F72A20EC3}">
      <dgm:prSet custT="1"/>
      <dgm:spPr/>
      <dgm:t>
        <a:bodyPr/>
        <a:lstStyle/>
        <a:p>
          <a:r>
            <a:rPr lang="en-US" altLang="zh-TW" sz="1800" dirty="0" smtClean="0"/>
            <a:t>1600</a:t>
          </a:r>
          <a:endParaRPr lang="zh-TW" altLang="en-US" sz="1800" dirty="0"/>
        </a:p>
      </dgm:t>
    </dgm:pt>
    <dgm:pt modelId="{F6551680-A510-46DA-81C7-7143657B4911}" type="parTrans" cxnId="{82BF6EA0-48EE-4ABE-AE72-6B2941F775B8}">
      <dgm:prSet/>
      <dgm:spPr/>
      <dgm:t>
        <a:bodyPr/>
        <a:lstStyle/>
        <a:p>
          <a:endParaRPr lang="zh-TW" altLang="en-US" sz="1800"/>
        </a:p>
      </dgm:t>
    </dgm:pt>
    <dgm:pt modelId="{CF7BE9F9-0813-41EA-A095-13C5362E68D0}" type="sibTrans" cxnId="{82BF6EA0-48EE-4ABE-AE72-6B2941F775B8}">
      <dgm:prSet/>
      <dgm:spPr/>
      <dgm:t>
        <a:bodyPr/>
        <a:lstStyle/>
        <a:p>
          <a:endParaRPr lang="zh-TW" altLang="en-US" sz="1800"/>
        </a:p>
      </dgm:t>
    </dgm:pt>
    <dgm:pt modelId="{E4B6425A-6162-4260-9D13-135BCF0F6994}">
      <dgm:prSet custT="1"/>
      <dgm:spPr/>
      <dgm:t>
        <a:bodyPr/>
        <a:lstStyle/>
        <a:p>
          <a:r>
            <a:rPr lang="en-US" altLang="zh-TW" sz="1800" dirty="0" smtClean="0"/>
            <a:t>20</a:t>
          </a:r>
          <a:endParaRPr lang="zh-TW" altLang="en-US" sz="1800" dirty="0"/>
        </a:p>
      </dgm:t>
    </dgm:pt>
    <dgm:pt modelId="{A28B5A5E-6E15-4ACC-8DF2-5E050AC8670A}" type="parTrans" cxnId="{3222FCA3-502E-419F-B9B7-768D974A616C}">
      <dgm:prSet/>
      <dgm:spPr/>
      <dgm:t>
        <a:bodyPr/>
        <a:lstStyle/>
        <a:p>
          <a:endParaRPr lang="zh-TW" altLang="en-US" sz="1800"/>
        </a:p>
      </dgm:t>
    </dgm:pt>
    <dgm:pt modelId="{D952D23D-E9D4-4AA7-B8D6-995DD662E8CA}" type="sibTrans" cxnId="{3222FCA3-502E-419F-B9B7-768D974A616C}">
      <dgm:prSet/>
      <dgm:spPr/>
      <dgm:t>
        <a:bodyPr/>
        <a:lstStyle/>
        <a:p>
          <a:endParaRPr lang="zh-TW" altLang="en-US" sz="1800"/>
        </a:p>
      </dgm:t>
    </dgm:pt>
    <dgm:pt modelId="{D526BE97-2258-4520-9252-9D8F8B06BF1C}">
      <dgm:prSet custT="1"/>
      <dgm:spPr/>
      <dgm:t>
        <a:bodyPr/>
        <a:lstStyle/>
        <a:p>
          <a:r>
            <a:rPr lang="en-US" altLang="zh-TW" sz="1800" dirty="0" smtClean="0"/>
            <a:t>8000</a:t>
          </a:r>
          <a:endParaRPr lang="zh-TW" altLang="en-US" sz="1800" dirty="0"/>
        </a:p>
      </dgm:t>
    </dgm:pt>
    <dgm:pt modelId="{A33B0521-D306-4860-A397-E2EE37629ECB}" type="parTrans" cxnId="{E52C55AD-A6C2-4361-90D9-AAF708C2F02A}">
      <dgm:prSet/>
      <dgm:spPr/>
      <dgm:t>
        <a:bodyPr/>
        <a:lstStyle/>
        <a:p>
          <a:endParaRPr lang="zh-TW" altLang="en-US" sz="1800"/>
        </a:p>
      </dgm:t>
    </dgm:pt>
    <dgm:pt modelId="{7650C43E-3679-4A07-B6A6-006FF29E8247}" type="sibTrans" cxnId="{E52C55AD-A6C2-4361-90D9-AAF708C2F02A}">
      <dgm:prSet/>
      <dgm:spPr/>
      <dgm:t>
        <a:bodyPr/>
        <a:lstStyle/>
        <a:p>
          <a:endParaRPr lang="zh-TW" altLang="en-US" sz="1800"/>
        </a:p>
      </dgm:t>
    </dgm:pt>
    <dgm:pt modelId="{AA7E0908-CC1E-431C-A9DA-2DD6F113EEB2}">
      <dgm:prSet custT="1"/>
      <dgm:spPr/>
      <dgm:t>
        <a:bodyPr/>
        <a:lstStyle/>
        <a:p>
          <a:r>
            <a:rPr lang="en-US" altLang="zh-TW" sz="1800" dirty="0" smtClean="0"/>
            <a:t>125</a:t>
          </a:r>
          <a:endParaRPr lang="zh-TW" altLang="en-US" sz="1800" dirty="0"/>
        </a:p>
      </dgm:t>
    </dgm:pt>
    <dgm:pt modelId="{AE0D753F-FD73-4828-B69E-70DE38EC96A8}" type="parTrans" cxnId="{CE9875FD-8719-4151-A955-B530F26A52B7}">
      <dgm:prSet/>
      <dgm:spPr/>
      <dgm:t>
        <a:bodyPr/>
        <a:lstStyle/>
        <a:p>
          <a:endParaRPr lang="zh-TW" altLang="en-US" sz="1800"/>
        </a:p>
      </dgm:t>
    </dgm:pt>
    <dgm:pt modelId="{DFCC46C2-3995-4451-B2AC-390835E94F67}" type="sibTrans" cxnId="{CE9875FD-8719-4151-A955-B530F26A52B7}">
      <dgm:prSet/>
      <dgm:spPr/>
      <dgm:t>
        <a:bodyPr/>
        <a:lstStyle/>
        <a:p>
          <a:endParaRPr lang="zh-TW" altLang="en-US" sz="1800"/>
        </a:p>
      </dgm:t>
    </dgm:pt>
    <dgm:pt modelId="{61ADFD4A-6719-419B-B812-EEE2CC4A9C53}" type="pres">
      <dgm:prSet presAssocID="{D87FA919-6685-4BE7-A93B-DFDB488E4D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8A105E-B250-409A-A07B-62AF9C21F75B}" type="pres">
      <dgm:prSet presAssocID="{0BB5A95F-8333-4CD4-AFF7-0E11BC648619}" presName="composite" presStyleCnt="0"/>
      <dgm:spPr/>
    </dgm:pt>
    <dgm:pt modelId="{0806448A-EA5C-44D9-969F-E536F8F4D174}" type="pres">
      <dgm:prSet presAssocID="{0BB5A95F-8333-4CD4-AFF7-0E11BC648619}" presName="parTx" presStyleLbl="alignNode1" presStyleIdx="0" presStyleCnt="8" custScaleX="167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2C4D05-D35D-446E-944D-712634E5ABBF}" type="pres">
      <dgm:prSet presAssocID="{0BB5A95F-8333-4CD4-AFF7-0E11BC648619}" presName="desTx" presStyleLbl="alignAccFollowNode1" presStyleIdx="0" presStyleCnt="8" custScaleX="170923" custLinFactNeighborX="-272" custLinFactNeighborY="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451FFD-1782-4DD1-945F-4A8812DCD171}" type="pres">
      <dgm:prSet presAssocID="{39B19700-82A5-4536-9948-49CE0502A90A}" presName="space" presStyleCnt="0"/>
      <dgm:spPr/>
    </dgm:pt>
    <dgm:pt modelId="{0E0E943F-04DA-4303-8277-6645ACD1F98D}" type="pres">
      <dgm:prSet presAssocID="{746F77DD-FE8B-4314-BFAA-91C3052E181F}" presName="composite" presStyleCnt="0"/>
      <dgm:spPr/>
    </dgm:pt>
    <dgm:pt modelId="{AB431D81-357F-4988-857E-15A9F0FF3802}" type="pres">
      <dgm:prSet presAssocID="{746F77DD-FE8B-4314-BFAA-91C3052E181F}" presName="parTx" presStyleLbl="alignNode1" presStyleIdx="1" presStyleCnt="8" custLinFactNeighborX="-13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36991-2590-401C-BD3B-52CDBF20902A}" type="pres">
      <dgm:prSet presAssocID="{746F77DD-FE8B-4314-BFAA-91C3052E181F}" presName="desTx" presStyleLbl="alignAccFollowNode1" presStyleIdx="1" presStyleCnt="8" custLinFactNeighborX="-138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36D6B9-0ACC-4206-B89C-11883FEBC579}" type="pres">
      <dgm:prSet presAssocID="{56988019-4252-4943-BC96-0D6CBD090B57}" presName="space" presStyleCnt="0"/>
      <dgm:spPr/>
    </dgm:pt>
    <dgm:pt modelId="{3F660036-AA7A-4244-B062-1EEC52CDA959}" type="pres">
      <dgm:prSet presAssocID="{4FAB61BA-3337-4DA4-B683-48181504BEBB}" presName="composite" presStyleCnt="0"/>
      <dgm:spPr/>
    </dgm:pt>
    <dgm:pt modelId="{8E00C136-E9E1-4A08-8C1A-06F0EABFBF02}" type="pres">
      <dgm:prSet presAssocID="{4FAB61BA-3337-4DA4-B683-48181504BEBB}" presName="parTx" presStyleLbl="alignNode1" presStyleIdx="2" presStyleCnt="8" custLinFactNeighborX="-27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350BD7-5A65-4E31-A423-F26A6284B207}" type="pres">
      <dgm:prSet presAssocID="{4FAB61BA-3337-4DA4-B683-48181504BEBB}" presName="desTx" presStyleLbl="alignAccFollowNode1" presStyleIdx="2" presStyleCnt="8" custLinFactNeighborX="-275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C5258-43E7-4335-9AAA-22D15DBB6C89}" type="pres">
      <dgm:prSet presAssocID="{367E2CF9-BC18-4211-A0A7-8293543E1AC4}" presName="space" presStyleCnt="0"/>
      <dgm:spPr/>
    </dgm:pt>
    <dgm:pt modelId="{9E24F1A0-1E69-49DD-9206-76074333F138}" type="pres">
      <dgm:prSet presAssocID="{8FD9A947-3363-4FDE-812F-3B83B6BDFAFC}" presName="composite" presStyleCnt="0"/>
      <dgm:spPr/>
    </dgm:pt>
    <dgm:pt modelId="{C641E918-9A3E-4160-99EE-DB6F5CA25447}" type="pres">
      <dgm:prSet presAssocID="{8FD9A947-3363-4FDE-812F-3B83B6BDFAFC}" presName="parTx" presStyleLbl="alignNode1" presStyleIdx="3" presStyleCnt="8" custLinFactNeighborX="-45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F9B9B-BD99-4128-A427-71A275F9C659}" type="pres">
      <dgm:prSet presAssocID="{8FD9A947-3363-4FDE-812F-3B83B6BDFAFC}" presName="desTx" presStyleLbl="alignAccFollowNode1" presStyleIdx="3" presStyleCnt="8" custLinFactNeighborX="-453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1FAB8-71E5-4A27-B8D5-F920BD509808}" type="pres">
      <dgm:prSet presAssocID="{01857350-707D-4F24-962E-3B8B9E231BCF}" presName="space" presStyleCnt="0"/>
      <dgm:spPr/>
    </dgm:pt>
    <dgm:pt modelId="{043E8C13-2843-44C3-B606-3CE386F4CDC8}" type="pres">
      <dgm:prSet presAssocID="{4F42F06F-40CA-4CA4-BBF3-F64A56F49C1F}" presName="composite" presStyleCnt="0"/>
      <dgm:spPr/>
    </dgm:pt>
    <dgm:pt modelId="{5C1EF206-BBA5-452B-9072-8E3CFFC99C09}" type="pres">
      <dgm:prSet presAssocID="{4F42F06F-40CA-4CA4-BBF3-F64A56F49C1F}" presName="parTx" presStyleLbl="alignNode1" presStyleIdx="4" presStyleCnt="8" custLinFactNeighborX="-57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95AE0-C0D9-49C1-BC13-2AF7D3D3A7A6}" type="pres">
      <dgm:prSet presAssocID="{4F42F06F-40CA-4CA4-BBF3-F64A56F49C1F}" presName="desTx" presStyleLbl="alignAccFollowNode1" presStyleIdx="4" presStyleCnt="8" custLinFactNeighborX="-577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2EEF56-B9A8-4D3C-9DEB-1D6FA34B9E6D}" type="pres">
      <dgm:prSet presAssocID="{5F0AD0DD-0158-48FB-BD8D-8617CC809B36}" presName="space" presStyleCnt="0"/>
      <dgm:spPr/>
    </dgm:pt>
    <dgm:pt modelId="{592BFB69-1C4A-46E4-AAF5-7EE3A232179F}" type="pres">
      <dgm:prSet presAssocID="{18C41DAA-1EFE-4532-BB63-AFA22FA8F171}" presName="composite" presStyleCnt="0"/>
      <dgm:spPr/>
    </dgm:pt>
    <dgm:pt modelId="{85583176-4FF0-4AA0-805A-0009434A4FA4}" type="pres">
      <dgm:prSet presAssocID="{18C41DAA-1EFE-4532-BB63-AFA22FA8F171}" presName="parTx" presStyleLbl="alignNode1" presStyleIdx="5" presStyleCnt="8" custLinFactNeighborX="-702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3B3E9-3AF1-41DA-A5E1-07CCD56B9DA4}" type="pres">
      <dgm:prSet presAssocID="{18C41DAA-1EFE-4532-BB63-AFA22FA8F171}" presName="desTx" presStyleLbl="alignAccFollowNode1" presStyleIdx="5" presStyleCnt="8" custLinFactNeighborX="-702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04E9CE-8D25-4CAB-9E42-ED1AAE1A9B88}" type="pres">
      <dgm:prSet presAssocID="{ABA8502A-47C0-44F6-BA10-BE085177BB0C}" presName="space" presStyleCnt="0"/>
      <dgm:spPr/>
    </dgm:pt>
    <dgm:pt modelId="{FF70DC49-0620-4E57-8089-74C222AD052D}" type="pres">
      <dgm:prSet presAssocID="{BDF800EF-4E25-48B3-8E78-B0DF00D19638}" presName="composite" presStyleCnt="0"/>
      <dgm:spPr/>
    </dgm:pt>
    <dgm:pt modelId="{B3E3CFE6-F330-4D50-8D51-C467D5AAE5C5}" type="pres">
      <dgm:prSet presAssocID="{BDF800EF-4E25-48B3-8E78-B0DF00D19638}" presName="parTx" presStyleLbl="alignNode1" presStyleIdx="6" presStyleCnt="8" custLinFactNeighborX="-82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7AF78-58D7-4B70-9F1E-02D038F57EF5}" type="pres">
      <dgm:prSet presAssocID="{BDF800EF-4E25-48B3-8E78-B0DF00D19638}" presName="desTx" presStyleLbl="alignAccFollowNode1" presStyleIdx="6" presStyleCnt="8" custLinFactNeighborX="-82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C9345A-E54D-456E-8080-89C79A93115C}" type="pres">
      <dgm:prSet presAssocID="{F6EB0ACD-CF9E-497B-9998-0F52D06C3A16}" presName="space" presStyleCnt="0"/>
      <dgm:spPr/>
    </dgm:pt>
    <dgm:pt modelId="{30267C2F-6F0B-44A5-9533-DF4CADEFB8A0}" type="pres">
      <dgm:prSet presAssocID="{25094F7A-9D38-4D97-8364-C36F454B1356}" presName="composite" presStyleCnt="0"/>
      <dgm:spPr/>
    </dgm:pt>
    <dgm:pt modelId="{99004E64-80F9-4F34-8B7E-44101AD1F198}" type="pres">
      <dgm:prSet presAssocID="{25094F7A-9D38-4D97-8364-C36F454B1356}" presName="parTx" presStyleLbl="alignNode1" presStyleIdx="7" presStyleCnt="8" custLinFactNeighborX="-95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0443CF-5A4A-460E-BC7E-F464DD6AE9CA}" type="pres">
      <dgm:prSet presAssocID="{25094F7A-9D38-4D97-8364-C36F454B1356}" presName="desTx" presStyleLbl="alignAccFollowNode1" presStyleIdx="7" presStyleCnt="8" custLinFactNeighborX="-951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C7B4E8-240B-4343-AA98-DBE1161E85A8}" type="presOf" srcId="{CD850B1F-5C91-4A20-929C-5A2DACBAF6D1}" destId="{D7A36991-2590-401C-BD3B-52CDBF20902A}" srcOrd="0" destOrd="1" presId="urn:microsoft.com/office/officeart/2005/8/layout/hList1"/>
    <dgm:cxn modelId="{7DDD42F7-CB65-4B4C-ABAB-CBCAEA0CE06D}" type="presOf" srcId="{8A5A0084-AEB2-40EC-9A44-E05F72A20EC3}" destId="{4437AF78-58D7-4B70-9F1E-02D038F57EF5}" srcOrd="0" destOrd="0" presId="urn:microsoft.com/office/officeart/2005/8/layout/hList1"/>
    <dgm:cxn modelId="{328FE2F2-62A2-4E32-88D3-64C1B31DD9CA}" type="presOf" srcId="{25094F7A-9D38-4D97-8364-C36F454B1356}" destId="{99004E64-80F9-4F34-8B7E-44101AD1F198}" srcOrd="0" destOrd="0" presId="urn:microsoft.com/office/officeart/2005/8/layout/hList1"/>
    <dgm:cxn modelId="{C81F7EF3-EEC6-4FC8-92F7-34F550ABCE43}" srcId="{18C41DAA-1EFE-4532-BB63-AFA22FA8F171}" destId="{50884AD4-B19F-43DB-812A-135CCC3A7652}" srcOrd="1" destOrd="0" parTransId="{495F5197-44D6-471F-9882-983966214326}" sibTransId="{EA8F79C3-8741-404E-A7DC-68045FE9855C}"/>
    <dgm:cxn modelId="{45B9A27E-6EE7-4134-8113-5B0715C6E7AC}" type="presOf" srcId="{18C41DAA-1EFE-4532-BB63-AFA22FA8F171}" destId="{85583176-4FF0-4AA0-805A-0009434A4FA4}" srcOrd="0" destOrd="0" presId="urn:microsoft.com/office/officeart/2005/8/layout/hList1"/>
    <dgm:cxn modelId="{E2DCA59B-F856-40D4-A5D0-DBFB6B19C43A}" srcId="{8FD9A947-3363-4FDE-812F-3B83B6BDFAFC}" destId="{B8E2AD73-D946-475C-BDE5-65AEB1E999FC}" srcOrd="0" destOrd="0" parTransId="{70D37591-58EA-4C83-93AA-5D6781C62502}" sibTransId="{B0D55EE4-F165-48F8-9B38-90FF388B5B98}"/>
    <dgm:cxn modelId="{B8AB4659-BC2B-4662-8984-6D0F11E7A98A}" type="presOf" srcId="{746F77DD-FE8B-4314-BFAA-91C3052E181F}" destId="{AB431D81-357F-4988-857E-15A9F0FF3802}" srcOrd="0" destOrd="0" presId="urn:microsoft.com/office/officeart/2005/8/layout/hList1"/>
    <dgm:cxn modelId="{345469B6-862D-4E66-BDA4-C39AC2F25A8C}" type="presOf" srcId="{E2A10FB9-71AF-49AF-BCE2-5850E4EFC503}" destId="{F62F9B9B-BD99-4128-A427-71A275F9C659}" srcOrd="0" destOrd="1" presId="urn:microsoft.com/office/officeart/2005/8/layout/hList1"/>
    <dgm:cxn modelId="{DA6E1269-8F27-4A4C-B0EE-A60DF40F899A}" srcId="{746F77DD-FE8B-4314-BFAA-91C3052E181F}" destId="{CD850B1F-5C91-4A20-929C-5A2DACBAF6D1}" srcOrd="1" destOrd="0" parTransId="{7685349F-D8A5-4BC2-95F1-429C8569C128}" sibTransId="{1269FEA0-B5EE-4CD2-AF1F-9D4193FF097C}"/>
    <dgm:cxn modelId="{ED3F093E-1C54-4BC0-ADCF-C91058171BA1}" type="presOf" srcId="{E4B6425A-6162-4260-9D13-135BCF0F6994}" destId="{4437AF78-58D7-4B70-9F1E-02D038F57EF5}" srcOrd="0" destOrd="1" presId="urn:microsoft.com/office/officeart/2005/8/layout/hList1"/>
    <dgm:cxn modelId="{347DA233-FAA0-4807-B4A0-FB1ED2A1E26E}" srcId="{4F42F06F-40CA-4CA4-BBF3-F64A56F49C1F}" destId="{35948D96-3279-40A3-A49E-120A8A92DAA2}" srcOrd="0" destOrd="0" parTransId="{0A35281E-4CAD-4AC7-BA18-5CD28ABE8829}" sibTransId="{613D9844-4CF3-4D66-945D-20434AFC3B0C}"/>
    <dgm:cxn modelId="{1749331E-4A86-43E3-99F2-396168F14317}" srcId="{D87FA919-6685-4BE7-A93B-DFDB488E4D39}" destId="{25094F7A-9D38-4D97-8364-C36F454B1356}" srcOrd="7" destOrd="0" parTransId="{E03DCEEA-408F-4EAA-8C07-C28973C91233}" sibTransId="{8D8FA181-77F8-485C-8EF4-3034024CDDF0}"/>
    <dgm:cxn modelId="{2A30ECD6-AD92-47C1-B301-A32E1D2BA0A6}" type="presOf" srcId="{0BB5A95F-8333-4CD4-AFF7-0E11BC648619}" destId="{0806448A-EA5C-44D9-969F-E536F8F4D174}" srcOrd="0" destOrd="0" presId="urn:microsoft.com/office/officeart/2005/8/layout/hList1"/>
    <dgm:cxn modelId="{B6EB36D8-A4DC-4A53-9E83-EA9D0590A19B}" srcId="{D87FA919-6685-4BE7-A93B-DFDB488E4D39}" destId="{BDF800EF-4E25-48B3-8E78-B0DF00D19638}" srcOrd="6" destOrd="0" parTransId="{FE815484-8557-414C-BF5C-1B6B2D43AF4D}" sibTransId="{F6EB0ACD-CF9E-497B-9998-0F52D06C3A16}"/>
    <dgm:cxn modelId="{59BC9558-D384-4C4E-A3D2-45F9B6D76D9D}" srcId="{8FD9A947-3363-4FDE-812F-3B83B6BDFAFC}" destId="{E2A10FB9-71AF-49AF-BCE2-5850E4EFC503}" srcOrd="1" destOrd="0" parTransId="{31CBCBB5-C724-4512-B24B-C333DDDC7857}" sibTransId="{FD1BFB93-EC70-4DB7-8AEA-4822809C107E}"/>
    <dgm:cxn modelId="{38011CBD-75B9-4A83-B3E9-13C05AF2A4D8}" type="presOf" srcId="{1A35C63C-A8B4-4DA2-826D-816E661461F9}" destId="{B22C4D05-D35D-446E-944D-712634E5ABBF}" srcOrd="0" destOrd="0" presId="urn:microsoft.com/office/officeart/2005/8/layout/hList1"/>
    <dgm:cxn modelId="{0A94A170-A468-4412-B9CC-FCE02CB1A667}" srcId="{0BB5A95F-8333-4CD4-AFF7-0E11BC648619}" destId="{9508D06C-2713-411F-88B8-5A0729B89EBB}" srcOrd="1" destOrd="0" parTransId="{0C7A62BA-BF0A-4108-AAB6-25F8649E39AA}" sibTransId="{58D1C3E0-E8F9-4991-943C-9F87C4E39F16}"/>
    <dgm:cxn modelId="{EE0B793E-20C4-444C-9F32-F7E45115C76E}" type="presOf" srcId="{9508D06C-2713-411F-88B8-5A0729B89EBB}" destId="{B22C4D05-D35D-446E-944D-712634E5ABBF}" srcOrd="0" destOrd="1" presId="urn:microsoft.com/office/officeart/2005/8/layout/hList1"/>
    <dgm:cxn modelId="{2FAC37BF-23DA-4482-B175-44A0CFE25B03}" type="presOf" srcId="{4FAB61BA-3337-4DA4-B683-48181504BEBB}" destId="{8E00C136-E9E1-4A08-8C1A-06F0EABFBF02}" srcOrd="0" destOrd="0" presId="urn:microsoft.com/office/officeart/2005/8/layout/hList1"/>
    <dgm:cxn modelId="{988F2918-127C-40DF-837F-1C6D4109D999}" srcId="{D87FA919-6685-4BE7-A93B-DFDB488E4D39}" destId="{4FAB61BA-3337-4DA4-B683-48181504BEBB}" srcOrd="2" destOrd="0" parTransId="{13D27308-DE53-4F47-A85E-3F8FE04DA271}" sibTransId="{367E2CF9-BC18-4211-A0A7-8293543E1AC4}"/>
    <dgm:cxn modelId="{8C8E5593-CF3F-47DE-BC00-579675570CD7}" type="presOf" srcId="{D526BE97-2258-4520-9252-9D8F8B06BF1C}" destId="{280443CF-5A4A-460E-BC7E-F464DD6AE9CA}" srcOrd="0" destOrd="0" presId="urn:microsoft.com/office/officeart/2005/8/layout/hList1"/>
    <dgm:cxn modelId="{CD7FF3D2-8F3C-4CF3-8940-74C20445ADBB}" srcId="{D87FA919-6685-4BE7-A93B-DFDB488E4D39}" destId="{18C41DAA-1EFE-4532-BB63-AFA22FA8F171}" srcOrd="5" destOrd="0" parTransId="{583142DC-74B3-461E-B60D-FF7FB7D3B0D7}" sibTransId="{ABA8502A-47C0-44F6-BA10-BE085177BB0C}"/>
    <dgm:cxn modelId="{CCC12580-8CA9-4213-86D0-1A1E2E5945DF}" type="presOf" srcId="{8ED6A1F3-0FE3-4745-8BD3-DA7E9D1B2B13}" destId="{B9350BD7-5A65-4E31-A423-F26A6284B207}" srcOrd="0" destOrd="0" presId="urn:microsoft.com/office/officeart/2005/8/layout/hList1"/>
    <dgm:cxn modelId="{CF55EFEA-0938-49FE-B2D6-AAE42CE4F889}" srcId="{D87FA919-6685-4BE7-A93B-DFDB488E4D39}" destId="{8FD9A947-3363-4FDE-812F-3B83B6BDFAFC}" srcOrd="3" destOrd="0" parTransId="{6829DB64-D623-4BE8-892B-31F44AE583C2}" sibTransId="{01857350-707D-4F24-962E-3B8B9E231BCF}"/>
    <dgm:cxn modelId="{D6987CCE-DBFF-4F6C-BD79-AC43ED837941}" type="presOf" srcId="{5832DC79-9EB1-4576-9546-7DB9543B42BD}" destId="{D7A36991-2590-401C-BD3B-52CDBF20902A}" srcOrd="0" destOrd="0" presId="urn:microsoft.com/office/officeart/2005/8/layout/hList1"/>
    <dgm:cxn modelId="{65C378E1-F76D-40A8-8112-5FBCB8E0DAC1}" srcId="{0BB5A95F-8333-4CD4-AFF7-0E11BC648619}" destId="{1A35C63C-A8B4-4DA2-826D-816E661461F9}" srcOrd="0" destOrd="0" parTransId="{EBFB0EB7-AD14-47AF-BD5C-624BC64FD0C5}" sibTransId="{F5B971AA-2AAB-4F58-9783-A5106641BC2D}"/>
    <dgm:cxn modelId="{3222FCA3-502E-419F-B9B7-768D974A616C}" srcId="{BDF800EF-4E25-48B3-8E78-B0DF00D19638}" destId="{E4B6425A-6162-4260-9D13-135BCF0F6994}" srcOrd="1" destOrd="0" parTransId="{A28B5A5E-6E15-4ACC-8DF2-5E050AC8670A}" sibTransId="{D952D23D-E9D4-4AA7-B8D6-995DD662E8CA}"/>
    <dgm:cxn modelId="{E52C55AD-A6C2-4361-90D9-AAF708C2F02A}" srcId="{25094F7A-9D38-4D97-8364-C36F454B1356}" destId="{D526BE97-2258-4520-9252-9D8F8B06BF1C}" srcOrd="0" destOrd="0" parTransId="{A33B0521-D306-4860-A397-E2EE37629ECB}" sibTransId="{7650C43E-3679-4A07-B6A6-006FF29E8247}"/>
    <dgm:cxn modelId="{24D04B8B-A3B5-4DA0-8C7A-3CE2F1FC2732}" type="presOf" srcId="{D87FA919-6685-4BE7-A93B-DFDB488E4D39}" destId="{61ADFD4A-6719-419B-B812-EEE2CC4A9C53}" srcOrd="0" destOrd="0" presId="urn:microsoft.com/office/officeart/2005/8/layout/hList1"/>
    <dgm:cxn modelId="{72BFE7F2-F979-4296-A1ED-91BE33889E64}" type="presOf" srcId="{4F42F06F-40CA-4CA4-BBF3-F64A56F49C1F}" destId="{5C1EF206-BBA5-452B-9072-8E3CFFC99C09}" srcOrd="0" destOrd="0" presId="urn:microsoft.com/office/officeart/2005/8/layout/hList1"/>
    <dgm:cxn modelId="{279C5096-C65F-403F-A97F-EC89381D25F4}" srcId="{18C41DAA-1EFE-4532-BB63-AFA22FA8F171}" destId="{498D10F3-4154-43C4-81E8-C994AC0616A9}" srcOrd="0" destOrd="0" parTransId="{2F37CB2D-3156-401A-BD5B-6A24C83A4D59}" sibTransId="{34C75AF1-1011-4AD3-85DA-ED7B501B18BF}"/>
    <dgm:cxn modelId="{103064A3-77F2-46D2-92AB-14A6B3DD900E}" srcId="{4FAB61BA-3337-4DA4-B683-48181504BEBB}" destId="{2BF65CDC-E769-4EB8-AD31-3FE6EAFE61F3}" srcOrd="1" destOrd="0" parTransId="{B2AB86CD-89A5-440B-8FB7-8ECC7C154291}" sibTransId="{5336946B-7BA9-412B-962D-CCDC1213DE25}"/>
    <dgm:cxn modelId="{DBB36D5C-4F99-4083-96EB-CF4100525B25}" srcId="{4FAB61BA-3337-4DA4-B683-48181504BEBB}" destId="{8ED6A1F3-0FE3-4745-8BD3-DA7E9D1B2B13}" srcOrd="0" destOrd="0" parTransId="{E099CD6D-D27E-4E0F-A4B6-6A52A7A6078C}" sibTransId="{400BBA6F-9329-4A88-8BDA-D579A83A7E9D}"/>
    <dgm:cxn modelId="{A72E1DF7-DDD9-4EE0-A02D-2CCF80EE0430}" type="presOf" srcId="{2BF65CDC-E769-4EB8-AD31-3FE6EAFE61F3}" destId="{B9350BD7-5A65-4E31-A423-F26A6284B207}" srcOrd="0" destOrd="1" presId="urn:microsoft.com/office/officeart/2005/8/layout/hList1"/>
    <dgm:cxn modelId="{2B43F879-CE4C-442D-8213-F61189AF2E50}" srcId="{D87FA919-6685-4BE7-A93B-DFDB488E4D39}" destId="{746F77DD-FE8B-4314-BFAA-91C3052E181F}" srcOrd="1" destOrd="0" parTransId="{4F991064-67E6-4B5B-A91C-D55BD9934637}" sibTransId="{56988019-4252-4943-BC96-0D6CBD090B57}"/>
    <dgm:cxn modelId="{15272970-A112-4E27-BD5F-43CC0B0864EE}" srcId="{D87FA919-6685-4BE7-A93B-DFDB488E4D39}" destId="{4F42F06F-40CA-4CA4-BBF3-F64A56F49C1F}" srcOrd="4" destOrd="0" parTransId="{47934722-3E9F-468A-94F6-6014490988E1}" sibTransId="{5F0AD0DD-0158-48FB-BD8D-8617CC809B36}"/>
    <dgm:cxn modelId="{41AD5329-D815-46A4-8190-C28C32C8A1C3}" srcId="{4F42F06F-40CA-4CA4-BBF3-F64A56F49C1F}" destId="{B9F95239-5DAE-4471-AB75-07F9CD905384}" srcOrd="1" destOrd="0" parTransId="{58C3B48C-A099-4446-BCF6-1B1205A857AF}" sibTransId="{2BC1244B-872C-40AA-9BD9-7692FFFD9400}"/>
    <dgm:cxn modelId="{F5A78EE7-5911-4C27-A38D-57169796D6BD}" type="presOf" srcId="{8FD9A947-3363-4FDE-812F-3B83B6BDFAFC}" destId="{C641E918-9A3E-4160-99EE-DB6F5CA25447}" srcOrd="0" destOrd="0" presId="urn:microsoft.com/office/officeart/2005/8/layout/hList1"/>
    <dgm:cxn modelId="{E4107F99-2C86-45E3-9690-E8CDB44F4929}" srcId="{D87FA919-6685-4BE7-A93B-DFDB488E4D39}" destId="{0BB5A95F-8333-4CD4-AFF7-0E11BC648619}" srcOrd="0" destOrd="0" parTransId="{8AD6123A-9CC2-4B4C-BE56-7C836167BA58}" sibTransId="{39B19700-82A5-4536-9948-49CE0502A90A}"/>
    <dgm:cxn modelId="{CE9875FD-8719-4151-A955-B530F26A52B7}" srcId="{25094F7A-9D38-4D97-8364-C36F454B1356}" destId="{AA7E0908-CC1E-431C-A9DA-2DD6F113EEB2}" srcOrd="1" destOrd="0" parTransId="{AE0D753F-FD73-4828-B69E-70DE38EC96A8}" sibTransId="{DFCC46C2-3995-4451-B2AC-390835E94F67}"/>
    <dgm:cxn modelId="{1072C3FB-131B-4794-94A1-216E8B632EAA}" type="presOf" srcId="{BDF800EF-4E25-48B3-8E78-B0DF00D19638}" destId="{B3E3CFE6-F330-4D50-8D51-C467D5AAE5C5}" srcOrd="0" destOrd="0" presId="urn:microsoft.com/office/officeart/2005/8/layout/hList1"/>
    <dgm:cxn modelId="{461D7861-19AE-4100-A77C-7C93AF234BF1}" type="presOf" srcId="{AA7E0908-CC1E-431C-A9DA-2DD6F113EEB2}" destId="{280443CF-5A4A-460E-BC7E-F464DD6AE9CA}" srcOrd="0" destOrd="1" presId="urn:microsoft.com/office/officeart/2005/8/layout/hList1"/>
    <dgm:cxn modelId="{202D6805-02D2-4636-AB64-58DCA8187FB8}" type="presOf" srcId="{498D10F3-4154-43C4-81E8-C994AC0616A9}" destId="{B363B3E9-3AF1-41DA-A5E1-07CCD56B9DA4}" srcOrd="0" destOrd="0" presId="urn:microsoft.com/office/officeart/2005/8/layout/hList1"/>
    <dgm:cxn modelId="{79F96536-1237-4388-BFC4-6DE5629BEF0E}" type="presOf" srcId="{B8E2AD73-D946-475C-BDE5-65AEB1E999FC}" destId="{F62F9B9B-BD99-4128-A427-71A275F9C659}" srcOrd="0" destOrd="0" presId="urn:microsoft.com/office/officeart/2005/8/layout/hList1"/>
    <dgm:cxn modelId="{F8ED0AC6-1420-44E3-9CE7-4533F71927E9}" type="presOf" srcId="{50884AD4-B19F-43DB-812A-135CCC3A7652}" destId="{B363B3E9-3AF1-41DA-A5E1-07CCD56B9DA4}" srcOrd="0" destOrd="1" presId="urn:microsoft.com/office/officeart/2005/8/layout/hList1"/>
    <dgm:cxn modelId="{82BF6EA0-48EE-4ABE-AE72-6B2941F775B8}" srcId="{BDF800EF-4E25-48B3-8E78-B0DF00D19638}" destId="{8A5A0084-AEB2-40EC-9A44-E05F72A20EC3}" srcOrd="0" destOrd="0" parTransId="{F6551680-A510-46DA-81C7-7143657B4911}" sibTransId="{CF7BE9F9-0813-41EA-A095-13C5362E68D0}"/>
    <dgm:cxn modelId="{15196B7D-0D2D-4871-A45F-874D62A878A7}" srcId="{746F77DD-FE8B-4314-BFAA-91C3052E181F}" destId="{5832DC79-9EB1-4576-9546-7DB9543B42BD}" srcOrd="0" destOrd="0" parTransId="{C4AFBB82-04BA-4CB9-95B1-DFD9CD49E0C7}" sibTransId="{511AF71A-0FB6-4EC4-996F-7780316A29B2}"/>
    <dgm:cxn modelId="{7C80160F-9A38-4506-A9C0-CC0E75307BF8}" type="presOf" srcId="{35948D96-3279-40A3-A49E-120A8A92DAA2}" destId="{1D895AE0-C0D9-49C1-BC13-2AF7D3D3A7A6}" srcOrd="0" destOrd="0" presId="urn:microsoft.com/office/officeart/2005/8/layout/hList1"/>
    <dgm:cxn modelId="{902A82F8-470A-4721-BCAE-8F1972A04E1A}" type="presOf" srcId="{B9F95239-5DAE-4471-AB75-07F9CD905384}" destId="{1D895AE0-C0D9-49C1-BC13-2AF7D3D3A7A6}" srcOrd="0" destOrd="1" presId="urn:microsoft.com/office/officeart/2005/8/layout/hList1"/>
    <dgm:cxn modelId="{17D8CA42-2E70-48CF-8AEF-7E807B8332F5}" type="presParOf" srcId="{61ADFD4A-6719-419B-B812-EEE2CC4A9C53}" destId="{778A105E-B250-409A-A07B-62AF9C21F75B}" srcOrd="0" destOrd="0" presId="urn:microsoft.com/office/officeart/2005/8/layout/hList1"/>
    <dgm:cxn modelId="{C61661A4-DCA1-4E60-B5A6-5104650301C1}" type="presParOf" srcId="{778A105E-B250-409A-A07B-62AF9C21F75B}" destId="{0806448A-EA5C-44D9-969F-E536F8F4D174}" srcOrd="0" destOrd="0" presId="urn:microsoft.com/office/officeart/2005/8/layout/hList1"/>
    <dgm:cxn modelId="{E9573423-4E84-4E60-9415-7E6936A17B07}" type="presParOf" srcId="{778A105E-B250-409A-A07B-62AF9C21F75B}" destId="{B22C4D05-D35D-446E-944D-712634E5ABBF}" srcOrd="1" destOrd="0" presId="urn:microsoft.com/office/officeart/2005/8/layout/hList1"/>
    <dgm:cxn modelId="{FB16BCFC-FCD9-47E1-BA84-6817BB5BFE98}" type="presParOf" srcId="{61ADFD4A-6719-419B-B812-EEE2CC4A9C53}" destId="{73451FFD-1782-4DD1-945F-4A8812DCD171}" srcOrd="1" destOrd="0" presId="urn:microsoft.com/office/officeart/2005/8/layout/hList1"/>
    <dgm:cxn modelId="{11BA2F82-32D8-40FE-B746-C1F9D037189F}" type="presParOf" srcId="{61ADFD4A-6719-419B-B812-EEE2CC4A9C53}" destId="{0E0E943F-04DA-4303-8277-6645ACD1F98D}" srcOrd="2" destOrd="0" presId="urn:microsoft.com/office/officeart/2005/8/layout/hList1"/>
    <dgm:cxn modelId="{BDB4E140-A743-4F07-9031-E2CF9412CB8C}" type="presParOf" srcId="{0E0E943F-04DA-4303-8277-6645ACD1F98D}" destId="{AB431D81-357F-4988-857E-15A9F0FF3802}" srcOrd="0" destOrd="0" presId="urn:microsoft.com/office/officeart/2005/8/layout/hList1"/>
    <dgm:cxn modelId="{72700069-A5AC-488C-8851-B359D8B35041}" type="presParOf" srcId="{0E0E943F-04DA-4303-8277-6645ACD1F98D}" destId="{D7A36991-2590-401C-BD3B-52CDBF20902A}" srcOrd="1" destOrd="0" presId="urn:microsoft.com/office/officeart/2005/8/layout/hList1"/>
    <dgm:cxn modelId="{29411670-DCF1-4D04-A442-08C2BB777739}" type="presParOf" srcId="{61ADFD4A-6719-419B-B812-EEE2CC4A9C53}" destId="{5C36D6B9-0ACC-4206-B89C-11883FEBC579}" srcOrd="3" destOrd="0" presId="urn:microsoft.com/office/officeart/2005/8/layout/hList1"/>
    <dgm:cxn modelId="{5717F8E2-9CD3-401A-ABCB-E9B0F7DD7665}" type="presParOf" srcId="{61ADFD4A-6719-419B-B812-EEE2CC4A9C53}" destId="{3F660036-AA7A-4244-B062-1EEC52CDA959}" srcOrd="4" destOrd="0" presId="urn:microsoft.com/office/officeart/2005/8/layout/hList1"/>
    <dgm:cxn modelId="{E184D856-A618-4703-BA77-D20957F346B3}" type="presParOf" srcId="{3F660036-AA7A-4244-B062-1EEC52CDA959}" destId="{8E00C136-E9E1-4A08-8C1A-06F0EABFBF02}" srcOrd="0" destOrd="0" presId="urn:microsoft.com/office/officeart/2005/8/layout/hList1"/>
    <dgm:cxn modelId="{E58DA313-89C3-4098-B6BB-A2C39D15FBE4}" type="presParOf" srcId="{3F660036-AA7A-4244-B062-1EEC52CDA959}" destId="{B9350BD7-5A65-4E31-A423-F26A6284B207}" srcOrd="1" destOrd="0" presId="urn:microsoft.com/office/officeart/2005/8/layout/hList1"/>
    <dgm:cxn modelId="{5C7F710D-E256-4164-A838-DA3ED1E8FAAA}" type="presParOf" srcId="{61ADFD4A-6719-419B-B812-EEE2CC4A9C53}" destId="{095C5258-43E7-4335-9AAA-22D15DBB6C89}" srcOrd="5" destOrd="0" presId="urn:microsoft.com/office/officeart/2005/8/layout/hList1"/>
    <dgm:cxn modelId="{80DD8A1A-7523-45A5-97DA-B5B841A2E758}" type="presParOf" srcId="{61ADFD4A-6719-419B-B812-EEE2CC4A9C53}" destId="{9E24F1A0-1E69-49DD-9206-76074333F138}" srcOrd="6" destOrd="0" presId="urn:microsoft.com/office/officeart/2005/8/layout/hList1"/>
    <dgm:cxn modelId="{0D96ACCA-6C93-4FB1-9439-ABA27E09D9FC}" type="presParOf" srcId="{9E24F1A0-1E69-49DD-9206-76074333F138}" destId="{C641E918-9A3E-4160-99EE-DB6F5CA25447}" srcOrd="0" destOrd="0" presId="urn:microsoft.com/office/officeart/2005/8/layout/hList1"/>
    <dgm:cxn modelId="{C98FE98F-64E2-4CA6-B08C-F850AEDF6C36}" type="presParOf" srcId="{9E24F1A0-1E69-49DD-9206-76074333F138}" destId="{F62F9B9B-BD99-4128-A427-71A275F9C659}" srcOrd="1" destOrd="0" presId="urn:microsoft.com/office/officeart/2005/8/layout/hList1"/>
    <dgm:cxn modelId="{47562EFE-90FE-4D70-BFDA-7B675848837F}" type="presParOf" srcId="{61ADFD4A-6719-419B-B812-EEE2CC4A9C53}" destId="{8B81FAB8-71E5-4A27-B8D5-F920BD509808}" srcOrd="7" destOrd="0" presId="urn:microsoft.com/office/officeart/2005/8/layout/hList1"/>
    <dgm:cxn modelId="{445BAF9F-68B8-4863-B0FD-BA4A1CA4F3CA}" type="presParOf" srcId="{61ADFD4A-6719-419B-B812-EEE2CC4A9C53}" destId="{043E8C13-2843-44C3-B606-3CE386F4CDC8}" srcOrd="8" destOrd="0" presId="urn:microsoft.com/office/officeart/2005/8/layout/hList1"/>
    <dgm:cxn modelId="{D3B9053A-C77F-4912-A65A-772BF8DFD65A}" type="presParOf" srcId="{043E8C13-2843-44C3-B606-3CE386F4CDC8}" destId="{5C1EF206-BBA5-452B-9072-8E3CFFC99C09}" srcOrd="0" destOrd="0" presId="urn:microsoft.com/office/officeart/2005/8/layout/hList1"/>
    <dgm:cxn modelId="{76CE53F3-4EDC-4C74-BDC8-75540D959260}" type="presParOf" srcId="{043E8C13-2843-44C3-B606-3CE386F4CDC8}" destId="{1D895AE0-C0D9-49C1-BC13-2AF7D3D3A7A6}" srcOrd="1" destOrd="0" presId="urn:microsoft.com/office/officeart/2005/8/layout/hList1"/>
    <dgm:cxn modelId="{1B088301-0B89-4533-AF0F-225E056222AA}" type="presParOf" srcId="{61ADFD4A-6719-419B-B812-EEE2CC4A9C53}" destId="{5A2EEF56-B9A8-4D3C-9DEB-1D6FA34B9E6D}" srcOrd="9" destOrd="0" presId="urn:microsoft.com/office/officeart/2005/8/layout/hList1"/>
    <dgm:cxn modelId="{BE496105-B948-403E-929B-08015D25F9DC}" type="presParOf" srcId="{61ADFD4A-6719-419B-B812-EEE2CC4A9C53}" destId="{592BFB69-1C4A-46E4-AAF5-7EE3A232179F}" srcOrd="10" destOrd="0" presId="urn:microsoft.com/office/officeart/2005/8/layout/hList1"/>
    <dgm:cxn modelId="{312B1B88-915B-44FC-98B0-CA0BD3347374}" type="presParOf" srcId="{592BFB69-1C4A-46E4-AAF5-7EE3A232179F}" destId="{85583176-4FF0-4AA0-805A-0009434A4FA4}" srcOrd="0" destOrd="0" presId="urn:microsoft.com/office/officeart/2005/8/layout/hList1"/>
    <dgm:cxn modelId="{B1FB96DE-781C-4363-A3A8-D9CBD6E8CEB1}" type="presParOf" srcId="{592BFB69-1C4A-46E4-AAF5-7EE3A232179F}" destId="{B363B3E9-3AF1-41DA-A5E1-07CCD56B9DA4}" srcOrd="1" destOrd="0" presId="urn:microsoft.com/office/officeart/2005/8/layout/hList1"/>
    <dgm:cxn modelId="{7C5F622D-DC82-4A56-8622-121027826A7C}" type="presParOf" srcId="{61ADFD4A-6719-419B-B812-EEE2CC4A9C53}" destId="{5D04E9CE-8D25-4CAB-9E42-ED1AAE1A9B88}" srcOrd="11" destOrd="0" presId="urn:microsoft.com/office/officeart/2005/8/layout/hList1"/>
    <dgm:cxn modelId="{2BAF514F-161B-404D-9ED7-98A17D53FA30}" type="presParOf" srcId="{61ADFD4A-6719-419B-B812-EEE2CC4A9C53}" destId="{FF70DC49-0620-4E57-8089-74C222AD052D}" srcOrd="12" destOrd="0" presId="urn:microsoft.com/office/officeart/2005/8/layout/hList1"/>
    <dgm:cxn modelId="{3E9804DC-59B8-406F-997E-349E469FEA35}" type="presParOf" srcId="{FF70DC49-0620-4E57-8089-74C222AD052D}" destId="{B3E3CFE6-F330-4D50-8D51-C467D5AAE5C5}" srcOrd="0" destOrd="0" presId="urn:microsoft.com/office/officeart/2005/8/layout/hList1"/>
    <dgm:cxn modelId="{466A083B-8D93-4D9C-B42A-0D4B2ACF93CC}" type="presParOf" srcId="{FF70DC49-0620-4E57-8089-74C222AD052D}" destId="{4437AF78-58D7-4B70-9F1E-02D038F57EF5}" srcOrd="1" destOrd="0" presId="urn:microsoft.com/office/officeart/2005/8/layout/hList1"/>
    <dgm:cxn modelId="{430172D5-97F0-4B55-B23F-8A68B4D914B1}" type="presParOf" srcId="{61ADFD4A-6719-419B-B812-EEE2CC4A9C53}" destId="{34C9345A-E54D-456E-8080-89C79A93115C}" srcOrd="13" destOrd="0" presId="urn:microsoft.com/office/officeart/2005/8/layout/hList1"/>
    <dgm:cxn modelId="{C7B7A2F2-7E4A-4E6F-BF3C-29EEB2DF9E3A}" type="presParOf" srcId="{61ADFD4A-6719-419B-B812-EEE2CC4A9C53}" destId="{30267C2F-6F0B-44A5-9533-DF4CADEFB8A0}" srcOrd="14" destOrd="0" presId="urn:microsoft.com/office/officeart/2005/8/layout/hList1"/>
    <dgm:cxn modelId="{6AE43554-98E6-4D01-A167-549B517E45BB}" type="presParOf" srcId="{30267C2F-6F0B-44A5-9533-DF4CADEFB8A0}" destId="{99004E64-80F9-4F34-8B7E-44101AD1F198}" srcOrd="0" destOrd="0" presId="urn:microsoft.com/office/officeart/2005/8/layout/hList1"/>
    <dgm:cxn modelId="{D50CAF97-0494-46BE-B1BA-4C71CDC67EEC}" type="presParOf" srcId="{30267C2F-6F0B-44A5-9533-DF4CADEFB8A0}" destId="{280443CF-5A4A-460E-BC7E-F464DD6AE9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7C16E-F288-4B48-9DFC-3BCB3EE3BA1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72FFE4-43CF-4469-A7F6-856C19708D4B}">
      <dgm:prSet phldrT="[文字]"/>
      <dgm:spPr/>
      <dgm:t>
        <a:bodyPr/>
        <a:lstStyle/>
        <a:p>
          <a:r>
            <a:rPr lang="zh-TW" altLang="en-US" dirty="0" smtClean="0"/>
            <a:t>計畫一</a:t>
          </a:r>
          <a:endParaRPr lang="zh-TW" altLang="en-US" dirty="0"/>
        </a:p>
      </dgm:t>
    </dgm:pt>
    <dgm:pt modelId="{C66EC3F3-05E8-45F6-9AC4-451C1DD15A03}" type="parTrans" cxnId="{DEB549C7-719C-423A-AA81-375322EF6814}">
      <dgm:prSet/>
      <dgm:spPr/>
      <dgm:t>
        <a:bodyPr/>
        <a:lstStyle/>
        <a:p>
          <a:endParaRPr lang="zh-TW" altLang="en-US"/>
        </a:p>
      </dgm:t>
    </dgm:pt>
    <dgm:pt modelId="{E6D4DAA1-6A9F-456B-9E89-94C8E912BEA4}" type="sibTrans" cxnId="{DEB549C7-719C-423A-AA81-375322EF6814}">
      <dgm:prSet/>
      <dgm:spPr/>
      <dgm:t>
        <a:bodyPr/>
        <a:lstStyle/>
        <a:p>
          <a:endParaRPr lang="zh-TW" altLang="en-US"/>
        </a:p>
      </dgm:t>
    </dgm:pt>
    <dgm:pt modelId="{EB79B34C-372A-4B89-8B9B-DD2E8A00A2B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產量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=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每月需求量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C7E3D54-F6B5-4065-8095-D42C551658FB}" type="parTrans" cxnId="{3E14DFCF-88E9-4054-B8BE-372EC19D362B}">
      <dgm:prSet/>
      <dgm:spPr/>
      <dgm:t>
        <a:bodyPr/>
        <a:lstStyle/>
        <a:p>
          <a:endParaRPr lang="zh-TW" altLang="en-US"/>
        </a:p>
      </dgm:t>
    </dgm:pt>
    <dgm:pt modelId="{804F697A-58C8-4AE6-A06D-7F30D2D94D62}" type="sibTrans" cxnId="{3E14DFCF-88E9-4054-B8BE-372EC19D362B}">
      <dgm:prSet/>
      <dgm:spPr/>
      <dgm:t>
        <a:bodyPr/>
        <a:lstStyle/>
        <a:p>
          <a:endParaRPr lang="zh-TW" altLang="en-US"/>
        </a:p>
      </dgm:t>
    </dgm:pt>
    <dgm:pt modelId="{EBE5F669-3503-40BC-844A-580420C41A71}">
      <dgm:prSet phldrT="[文字]"/>
      <dgm:spPr/>
      <dgm:t>
        <a:bodyPr/>
        <a:lstStyle/>
        <a:p>
          <a:r>
            <a:rPr lang="zh-TW" altLang="en-US" dirty="0" smtClean="0"/>
            <a:t>計畫二</a:t>
          </a:r>
          <a:endParaRPr lang="zh-TW" altLang="en-US" dirty="0"/>
        </a:p>
      </dgm:t>
    </dgm:pt>
    <dgm:pt modelId="{E8447B79-BBEF-4F2E-AAB8-09A984F2EF1B}" type="parTrans" cxnId="{FBF2392E-16C7-4E79-A6C0-093186456120}">
      <dgm:prSet/>
      <dgm:spPr/>
      <dgm:t>
        <a:bodyPr/>
        <a:lstStyle/>
        <a:p>
          <a:endParaRPr lang="zh-TW" altLang="en-US"/>
        </a:p>
      </dgm:t>
    </dgm:pt>
    <dgm:pt modelId="{4521A509-A75F-4FDC-A834-D77F53C97C53}" type="sibTrans" cxnId="{FBF2392E-16C7-4E79-A6C0-093186456120}">
      <dgm:prSet/>
      <dgm:spPr/>
      <dgm:t>
        <a:bodyPr/>
        <a:lstStyle/>
        <a:p>
          <a:endParaRPr lang="zh-TW" altLang="en-US"/>
        </a:p>
      </dgm:t>
    </dgm:pt>
    <dgm:pt modelId="{7DEB12FD-FB9B-43D8-A1AB-EFBE3D1CFE5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產量、員工人數維持固定，人數為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40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人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6EC1F1F-572B-4372-93EF-56D79A6435AE}" type="parTrans" cxnId="{DFAA7F46-641D-43C6-88D8-2CE94CA7C95D}">
      <dgm:prSet/>
      <dgm:spPr/>
      <dgm:t>
        <a:bodyPr/>
        <a:lstStyle/>
        <a:p>
          <a:endParaRPr lang="zh-TW" altLang="en-US"/>
        </a:p>
      </dgm:t>
    </dgm:pt>
    <dgm:pt modelId="{70F90EA5-B996-45D5-A140-F473960CC99E}" type="sibTrans" cxnId="{DFAA7F46-641D-43C6-88D8-2CE94CA7C95D}">
      <dgm:prSet/>
      <dgm:spPr/>
      <dgm:t>
        <a:bodyPr/>
        <a:lstStyle/>
        <a:p>
          <a:endParaRPr lang="zh-TW" altLang="en-US"/>
        </a:p>
      </dgm:t>
    </dgm:pt>
    <dgm:pt modelId="{BBB18299-6E1E-4EDE-AF31-7C8E7296498A}">
      <dgm:prSet phldrT="[文字]"/>
      <dgm:spPr/>
      <dgm:t>
        <a:bodyPr/>
        <a:lstStyle/>
        <a:p>
          <a:r>
            <a:rPr lang="zh-TW" altLang="en-US" dirty="0" smtClean="0"/>
            <a:t>產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量須能滿足每月的需求量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755D9E8-8F17-4980-BC8F-31EBE0DA62CF}" type="parTrans" cxnId="{12B75836-F1B1-4E77-8833-FF1DDE1C4B31}">
      <dgm:prSet/>
      <dgm:spPr/>
      <dgm:t>
        <a:bodyPr/>
        <a:lstStyle/>
        <a:p>
          <a:endParaRPr lang="zh-TW" altLang="en-US"/>
        </a:p>
      </dgm:t>
    </dgm:pt>
    <dgm:pt modelId="{61723BC7-F1C3-415E-80A9-B2341A68AF8D}" type="sibTrans" cxnId="{12B75836-F1B1-4E77-8833-FF1DDE1C4B31}">
      <dgm:prSet/>
      <dgm:spPr/>
      <dgm:t>
        <a:bodyPr/>
        <a:lstStyle/>
        <a:p>
          <a:endParaRPr lang="zh-TW" altLang="en-US"/>
        </a:p>
      </dgm:t>
    </dgm:pt>
    <dgm:pt modelId="{E2C38C23-09A7-486A-933A-395D08E2D57A}">
      <dgm:prSet phldrT="[文字]"/>
      <dgm:spPr/>
      <dgm:t>
        <a:bodyPr/>
        <a:lstStyle/>
        <a:p>
          <a:r>
            <a:rPr lang="zh-TW" altLang="en-US" dirty="0" smtClean="0"/>
            <a:t>計畫三</a:t>
          </a:r>
          <a:endParaRPr lang="zh-TW" altLang="en-US" dirty="0"/>
        </a:p>
      </dgm:t>
    </dgm:pt>
    <dgm:pt modelId="{A4315AC0-A1FB-41D4-A5C9-0B7C96925917}" type="parTrans" cxnId="{4C9A707C-0F0B-417E-8A21-197A948D33BB}">
      <dgm:prSet/>
      <dgm:spPr/>
      <dgm:t>
        <a:bodyPr/>
        <a:lstStyle/>
        <a:p>
          <a:endParaRPr lang="zh-TW" altLang="en-US"/>
        </a:p>
      </dgm:t>
    </dgm:pt>
    <dgm:pt modelId="{C5CB3410-4BDE-4357-A9C4-1DDE45DE9460}" type="sibTrans" cxnId="{4C9A707C-0F0B-417E-8A21-197A948D33BB}">
      <dgm:prSet/>
      <dgm:spPr/>
      <dgm:t>
        <a:bodyPr/>
        <a:lstStyle/>
        <a:p>
          <a:endParaRPr lang="zh-TW" altLang="en-US"/>
        </a:p>
      </dgm:t>
    </dgm:pt>
    <dgm:pt modelId="{17060EDB-6D3C-4E9C-AF76-E574F70A0EA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產量將滿足最小需求量，採固定員工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1F91FD4-E6DF-4BAD-8A73-3BD0CB9B5F93}" type="parTrans" cxnId="{398EE729-8F6D-4442-8D15-0DBE50372704}">
      <dgm:prSet/>
      <dgm:spPr/>
      <dgm:t>
        <a:bodyPr/>
        <a:lstStyle/>
        <a:p>
          <a:endParaRPr lang="zh-TW" altLang="en-US"/>
        </a:p>
      </dgm:t>
    </dgm:pt>
    <dgm:pt modelId="{6FE71535-7F61-4F82-8D88-05EEC6B2FA54}" type="sibTrans" cxnId="{398EE729-8F6D-4442-8D15-0DBE50372704}">
      <dgm:prSet/>
      <dgm:spPr/>
      <dgm:t>
        <a:bodyPr/>
        <a:lstStyle/>
        <a:p>
          <a:endParaRPr lang="zh-TW" altLang="en-US"/>
        </a:p>
      </dgm:t>
    </dgm:pt>
    <dgm:pt modelId="{FA8A7475-9571-48AC-BBA6-72CDF81A6499}">
      <dgm:prSet phldrT="[文字]"/>
      <dgm:spPr/>
      <dgm:t>
        <a:bodyPr/>
        <a:lstStyle/>
        <a:p>
          <a:r>
            <a:rPr lang="zh-TW" altLang="en-US" dirty="0" smtClean="0"/>
            <a:t>計畫四</a:t>
          </a:r>
          <a:endParaRPr lang="zh-TW" altLang="en-US" dirty="0"/>
        </a:p>
      </dgm:t>
    </dgm:pt>
    <dgm:pt modelId="{8BE78657-1F00-463A-9C5C-1B75AB9BB687}" type="parTrans" cxnId="{699C1CF1-110F-49CA-9E36-5F88CCC02570}">
      <dgm:prSet/>
      <dgm:spPr/>
      <dgm:t>
        <a:bodyPr/>
        <a:lstStyle/>
        <a:p>
          <a:endParaRPr lang="zh-TW" altLang="en-US"/>
        </a:p>
      </dgm:t>
    </dgm:pt>
    <dgm:pt modelId="{92772B26-2CB5-42FC-9458-085F3E293D94}" type="sibTrans" cxnId="{699C1CF1-110F-49CA-9E36-5F88CCC02570}">
      <dgm:prSet/>
      <dgm:spPr/>
      <dgm:t>
        <a:bodyPr/>
        <a:lstStyle/>
        <a:p>
          <a:endParaRPr lang="zh-TW" altLang="en-US"/>
        </a:p>
      </dgm:t>
    </dgm:pt>
    <dgm:pt modelId="{F2343812-29F4-426F-B7C0-9AB2E39F876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採正常工時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8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小時，可改變人員數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6F5FA91-7DA6-429E-8A8E-A37C30210B4D}" type="parTrans" cxnId="{11B41F0D-39E9-405A-B0A4-E2586C5B1174}">
      <dgm:prSet/>
      <dgm:spPr/>
      <dgm:t>
        <a:bodyPr/>
        <a:lstStyle/>
        <a:p>
          <a:endParaRPr lang="zh-TW" altLang="en-US"/>
        </a:p>
      </dgm:t>
    </dgm:pt>
    <dgm:pt modelId="{EE545EB8-5D15-433F-8717-0D4A0AA9BC63}" type="sibTrans" cxnId="{11B41F0D-39E9-405A-B0A4-E2586C5B1174}">
      <dgm:prSet/>
      <dgm:spPr/>
      <dgm:t>
        <a:bodyPr/>
        <a:lstStyle/>
        <a:p>
          <a:endParaRPr lang="zh-TW" altLang="en-US"/>
        </a:p>
      </dgm:t>
    </dgm:pt>
    <dgm:pt modelId="{0F5693E9-1D12-4CD5-932A-D4A479A6059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允許存貨，缺貨由下個月彌補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FB1E41F-49EA-4464-A2AC-6507787048ED}" type="parTrans" cxnId="{36E164C9-8E47-4F2B-840F-84B624C1A0F6}">
      <dgm:prSet/>
      <dgm:spPr/>
      <dgm:t>
        <a:bodyPr/>
        <a:lstStyle/>
        <a:p>
          <a:endParaRPr lang="zh-TW" altLang="en-US"/>
        </a:p>
      </dgm:t>
    </dgm:pt>
    <dgm:pt modelId="{F8E90244-93A7-4BE3-B806-0719E76014AC}" type="sibTrans" cxnId="{36E164C9-8E47-4F2B-840F-84B624C1A0F6}">
      <dgm:prSet/>
      <dgm:spPr/>
      <dgm:t>
        <a:bodyPr/>
        <a:lstStyle/>
        <a:p>
          <a:endParaRPr lang="zh-TW" altLang="en-US"/>
        </a:p>
      </dgm:t>
    </dgm:pt>
    <dgm:pt modelId="{78A880E5-0BED-4D0A-A83F-4FF84183A66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額外需求由委外方式回應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00A45A4-9FAB-48A6-84BF-208AEEC43589}" type="parTrans" cxnId="{838AE866-3FF9-4B95-9228-44541ABC46D8}">
      <dgm:prSet/>
      <dgm:spPr/>
      <dgm:t>
        <a:bodyPr/>
        <a:lstStyle/>
        <a:p>
          <a:endParaRPr lang="zh-TW" altLang="en-US"/>
        </a:p>
      </dgm:t>
    </dgm:pt>
    <dgm:pt modelId="{9CD77846-F0DB-4522-B1CA-3C5CEBD9D542}" type="sibTrans" cxnId="{838AE866-3FF9-4B95-9228-44541ABC46D8}">
      <dgm:prSet/>
      <dgm:spPr/>
      <dgm:t>
        <a:bodyPr/>
        <a:lstStyle/>
        <a:p>
          <a:endParaRPr lang="zh-TW" altLang="en-US"/>
        </a:p>
      </dgm:t>
    </dgm:pt>
    <dgm:pt modelId="{CA454420-6ED7-49D0-A241-C5A24071B25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加班滿足前兩個月額外需求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0F3DACA-31A6-449C-B133-F21AEE61E9C0}" type="parTrans" cxnId="{83BB3D6B-FCC2-4CAD-A118-7454BEF12408}">
      <dgm:prSet/>
      <dgm:spPr/>
      <dgm:t>
        <a:bodyPr/>
        <a:lstStyle/>
        <a:p>
          <a:endParaRPr lang="zh-TW" altLang="en-US"/>
        </a:p>
      </dgm:t>
    </dgm:pt>
    <dgm:pt modelId="{5BFC38DF-6F47-4CA8-81DA-93ADAB77DEED}" type="sibTrans" cxnId="{83BB3D6B-FCC2-4CAD-A118-7454BEF12408}">
      <dgm:prSet/>
      <dgm:spPr/>
      <dgm:t>
        <a:bodyPr/>
        <a:lstStyle/>
        <a:p>
          <a:endParaRPr lang="zh-TW" altLang="en-US"/>
        </a:p>
      </dgm:t>
    </dgm:pt>
    <dgm:pt modelId="{D6D78AEC-A7E9-4D2F-A049-F910DF46C473}" type="pres">
      <dgm:prSet presAssocID="{85E7C16E-F288-4B48-9DFC-3BCB3EE3BA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7E7F7C6-BB8E-41CF-BD0B-4FE473C4E30A}" type="pres">
      <dgm:prSet presAssocID="{D372FFE4-43CF-4469-A7F6-856C19708D4B}" presName="linNode" presStyleCnt="0"/>
      <dgm:spPr/>
    </dgm:pt>
    <dgm:pt modelId="{072B2C57-80AE-4072-848D-1442DCD93E54}" type="pres">
      <dgm:prSet presAssocID="{D372FFE4-43CF-4469-A7F6-856C19708D4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A49766-E6CE-4B6F-A3EB-78B154D61391}" type="pres">
      <dgm:prSet presAssocID="{D372FFE4-43CF-4469-A7F6-856C19708D4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58B16C-0E0A-4042-A5E3-9B8A1CD8932D}" type="pres">
      <dgm:prSet presAssocID="{E6D4DAA1-6A9F-456B-9E89-94C8E912BEA4}" presName="spacing" presStyleCnt="0"/>
      <dgm:spPr/>
    </dgm:pt>
    <dgm:pt modelId="{B16F19FB-C55F-404A-A7FD-8076439226C5}" type="pres">
      <dgm:prSet presAssocID="{EBE5F669-3503-40BC-844A-580420C41A71}" presName="linNode" presStyleCnt="0"/>
      <dgm:spPr/>
    </dgm:pt>
    <dgm:pt modelId="{D4BC7E57-820C-49F8-A0DE-6DE420777D14}" type="pres">
      <dgm:prSet presAssocID="{EBE5F669-3503-40BC-844A-580420C41A7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BE85D-F206-4488-8E11-072036F75701}" type="pres">
      <dgm:prSet presAssocID="{EBE5F669-3503-40BC-844A-580420C41A7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D33A9-AB4C-4EE2-AAE7-034A9066B01F}" type="pres">
      <dgm:prSet presAssocID="{4521A509-A75F-4FDC-A834-D77F53C97C53}" presName="spacing" presStyleCnt="0"/>
      <dgm:spPr/>
    </dgm:pt>
    <dgm:pt modelId="{2BA54F5A-C7C6-4494-B1E1-8A445F28CF73}" type="pres">
      <dgm:prSet presAssocID="{E2C38C23-09A7-486A-933A-395D08E2D57A}" presName="linNode" presStyleCnt="0"/>
      <dgm:spPr/>
    </dgm:pt>
    <dgm:pt modelId="{F90A6991-8026-48A5-BFFB-D5ED2ABD24A4}" type="pres">
      <dgm:prSet presAssocID="{E2C38C23-09A7-486A-933A-395D08E2D57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4B994-F496-4FF4-8092-5F5E2F79AD99}" type="pres">
      <dgm:prSet presAssocID="{E2C38C23-09A7-486A-933A-395D08E2D57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94E15-2B9C-46AA-BABB-C1F6169A2A41}" type="pres">
      <dgm:prSet presAssocID="{C5CB3410-4BDE-4357-A9C4-1DDE45DE9460}" presName="spacing" presStyleCnt="0"/>
      <dgm:spPr/>
    </dgm:pt>
    <dgm:pt modelId="{16C0BF78-ABE4-4E2F-8C3E-FCCA1EC72894}" type="pres">
      <dgm:prSet presAssocID="{FA8A7475-9571-48AC-BBA6-72CDF81A6499}" presName="linNode" presStyleCnt="0"/>
      <dgm:spPr/>
    </dgm:pt>
    <dgm:pt modelId="{C66CE3F1-674C-4BD0-B561-A7C80D5F3BFF}" type="pres">
      <dgm:prSet presAssocID="{FA8A7475-9571-48AC-BBA6-72CDF81A649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3A2706-0922-4D2A-B081-828935C60AC2}" type="pres">
      <dgm:prSet presAssocID="{FA8A7475-9571-48AC-BBA6-72CDF81A649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9E612A-9C5A-4F12-8DD5-0239174C5035}" type="presOf" srcId="{BBB18299-6E1E-4EDE-AF31-7C8E7296498A}" destId="{8F3A2706-0922-4D2A-B081-828935C60AC2}" srcOrd="0" destOrd="0" presId="urn:microsoft.com/office/officeart/2005/8/layout/vList6"/>
    <dgm:cxn modelId="{B698A160-6E34-4E12-9376-E171A85A4051}" type="presOf" srcId="{0F5693E9-1D12-4CD5-932A-D4A479A60590}" destId="{BC2BE85D-F206-4488-8E11-072036F75701}" srcOrd="0" destOrd="1" presId="urn:microsoft.com/office/officeart/2005/8/layout/vList6"/>
    <dgm:cxn modelId="{838AE866-3FF9-4B95-9228-44541ABC46D8}" srcId="{E2C38C23-09A7-486A-933A-395D08E2D57A}" destId="{78A880E5-0BED-4D0A-A83F-4FF84183A669}" srcOrd="1" destOrd="0" parTransId="{A00A45A4-9FAB-48A6-84BF-208AEEC43589}" sibTransId="{9CD77846-F0DB-4522-B1CA-3C5CEBD9D542}"/>
    <dgm:cxn modelId="{DFAA7F46-641D-43C6-88D8-2CE94CA7C95D}" srcId="{EBE5F669-3503-40BC-844A-580420C41A71}" destId="{7DEB12FD-FB9B-43D8-A1AB-EFBE3D1CFE52}" srcOrd="0" destOrd="0" parTransId="{86EC1F1F-572B-4372-93EF-56D79A6435AE}" sibTransId="{70F90EA5-B996-45D5-A140-F473960CC99E}"/>
    <dgm:cxn modelId="{44F6636E-FE64-4F07-8C1E-4F01736806A5}" type="presOf" srcId="{EBE5F669-3503-40BC-844A-580420C41A71}" destId="{D4BC7E57-820C-49F8-A0DE-6DE420777D14}" srcOrd="0" destOrd="0" presId="urn:microsoft.com/office/officeart/2005/8/layout/vList6"/>
    <dgm:cxn modelId="{FBF2392E-16C7-4E79-A6C0-093186456120}" srcId="{85E7C16E-F288-4B48-9DFC-3BCB3EE3BA1C}" destId="{EBE5F669-3503-40BC-844A-580420C41A71}" srcOrd="1" destOrd="0" parTransId="{E8447B79-BBEF-4F2E-AAB8-09A984F2EF1B}" sibTransId="{4521A509-A75F-4FDC-A834-D77F53C97C53}"/>
    <dgm:cxn modelId="{699C1CF1-110F-49CA-9E36-5F88CCC02570}" srcId="{85E7C16E-F288-4B48-9DFC-3BCB3EE3BA1C}" destId="{FA8A7475-9571-48AC-BBA6-72CDF81A6499}" srcOrd="3" destOrd="0" parTransId="{8BE78657-1F00-463A-9C5C-1B75AB9BB687}" sibTransId="{92772B26-2CB5-42FC-9458-085F3E293D94}"/>
    <dgm:cxn modelId="{FCBB5AD7-82B4-42E8-A9B1-EBE02B1048F8}" type="presOf" srcId="{17060EDB-6D3C-4E9C-AF76-E574F70A0EA9}" destId="{FF84B994-F496-4FF4-8092-5F5E2F79AD99}" srcOrd="0" destOrd="0" presId="urn:microsoft.com/office/officeart/2005/8/layout/vList6"/>
    <dgm:cxn modelId="{909349FC-97C5-4D42-A904-C94AE7191407}" type="presOf" srcId="{EB79B34C-372A-4B89-8B9B-DD2E8A00A2B5}" destId="{BFA49766-E6CE-4B6F-A3EB-78B154D61391}" srcOrd="0" destOrd="0" presId="urn:microsoft.com/office/officeart/2005/8/layout/vList6"/>
    <dgm:cxn modelId="{11B41F0D-39E9-405A-B0A4-E2586C5B1174}" srcId="{D372FFE4-43CF-4469-A7F6-856C19708D4B}" destId="{F2343812-29F4-426F-B7C0-9AB2E39F8760}" srcOrd="1" destOrd="0" parTransId="{76F5FA91-7DA6-429E-8A8E-A37C30210B4D}" sibTransId="{EE545EB8-5D15-433F-8717-0D4A0AA9BC63}"/>
    <dgm:cxn modelId="{0D7FEF0A-8FE2-48B8-BCA1-2627BA3E6685}" type="presOf" srcId="{85E7C16E-F288-4B48-9DFC-3BCB3EE3BA1C}" destId="{D6D78AEC-A7E9-4D2F-A049-F910DF46C473}" srcOrd="0" destOrd="0" presId="urn:microsoft.com/office/officeart/2005/8/layout/vList6"/>
    <dgm:cxn modelId="{E5294B23-4869-4A6D-9EFC-F9E7FB01EF99}" type="presOf" srcId="{FA8A7475-9571-48AC-BBA6-72CDF81A6499}" destId="{C66CE3F1-674C-4BD0-B561-A7C80D5F3BFF}" srcOrd="0" destOrd="0" presId="urn:microsoft.com/office/officeart/2005/8/layout/vList6"/>
    <dgm:cxn modelId="{83BB3D6B-FCC2-4CAD-A118-7454BEF12408}" srcId="{FA8A7475-9571-48AC-BBA6-72CDF81A6499}" destId="{CA454420-6ED7-49D0-A241-C5A24071B251}" srcOrd="1" destOrd="0" parTransId="{B0F3DACA-31A6-449C-B133-F21AEE61E9C0}" sibTransId="{5BFC38DF-6F47-4CA8-81DA-93ADAB77DEED}"/>
    <dgm:cxn modelId="{ECB35EE4-8DB5-49C1-AB13-16EDB68AAAF7}" type="presOf" srcId="{78A880E5-0BED-4D0A-A83F-4FF84183A669}" destId="{FF84B994-F496-4FF4-8092-5F5E2F79AD99}" srcOrd="0" destOrd="1" presId="urn:microsoft.com/office/officeart/2005/8/layout/vList6"/>
    <dgm:cxn modelId="{D757409B-9B44-4684-896F-E4E313C3535F}" type="presOf" srcId="{D372FFE4-43CF-4469-A7F6-856C19708D4B}" destId="{072B2C57-80AE-4072-848D-1442DCD93E54}" srcOrd="0" destOrd="0" presId="urn:microsoft.com/office/officeart/2005/8/layout/vList6"/>
    <dgm:cxn modelId="{DEB549C7-719C-423A-AA81-375322EF6814}" srcId="{85E7C16E-F288-4B48-9DFC-3BCB3EE3BA1C}" destId="{D372FFE4-43CF-4469-A7F6-856C19708D4B}" srcOrd="0" destOrd="0" parTransId="{C66EC3F3-05E8-45F6-9AC4-451C1DD15A03}" sibTransId="{E6D4DAA1-6A9F-456B-9E89-94C8E912BEA4}"/>
    <dgm:cxn modelId="{3E14DFCF-88E9-4054-B8BE-372EC19D362B}" srcId="{D372FFE4-43CF-4469-A7F6-856C19708D4B}" destId="{EB79B34C-372A-4B89-8B9B-DD2E8A00A2B5}" srcOrd="0" destOrd="0" parTransId="{9C7E3D54-F6B5-4065-8095-D42C551658FB}" sibTransId="{804F697A-58C8-4AE6-A06D-7F30D2D94D62}"/>
    <dgm:cxn modelId="{398EE729-8F6D-4442-8D15-0DBE50372704}" srcId="{E2C38C23-09A7-486A-933A-395D08E2D57A}" destId="{17060EDB-6D3C-4E9C-AF76-E574F70A0EA9}" srcOrd="0" destOrd="0" parTransId="{91F91FD4-E6DF-4BAD-8A73-3BD0CB9B5F93}" sibTransId="{6FE71535-7F61-4F82-8D88-05EEC6B2FA54}"/>
    <dgm:cxn modelId="{AED75C95-376A-47E9-BE50-F63C416DA9CD}" type="presOf" srcId="{F2343812-29F4-426F-B7C0-9AB2E39F8760}" destId="{BFA49766-E6CE-4B6F-A3EB-78B154D61391}" srcOrd="0" destOrd="1" presId="urn:microsoft.com/office/officeart/2005/8/layout/vList6"/>
    <dgm:cxn modelId="{12B75836-F1B1-4E77-8833-FF1DDE1C4B31}" srcId="{FA8A7475-9571-48AC-BBA6-72CDF81A6499}" destId="{BBB18299-6E1E-4EDE-AF31-7C8E7296498A}" srcOrd="0" destOrd="0" parTransId="{5755D9E8-8F17-4980-BC8F-31EBE0DA62CF}" sibTransId="{61723BC7-F1C3-415E-80A9-B2341A68AF8D}"/>
    <dgm:cxn modelId="{88EAA65A-F532-49D6-95A6-1CD5A5F13465}" type="presOf" srcId="{7DEB12FD-FB9B-43D8-A1AB-EFBE3D1CFE52}" destId="{BC2BE85D-F206-4488-8E11-072036F75701}" srcOrd="0" destOrd="0" presId="urn:microsoft.com/office/officeart/2005/8/layout/vList6"/>
    <dgm:cxn modelId="{4C9A707C-0F0B-417E-8A21-197A948D33BB}" srcId="{85E7C16E-F288-4B48-9DFC-3BCB3EE3BA1C}" destId="{E2C38C23-09A7-486A-933A-395D08E2D57A}" srcOrd="2" destOrd="0" parTransId="{A4315AC0-A1FB-41D4-A5C9-0B7C96925917}" sibTransId="{C5CB3410-4BDE-4357-A9C4-1DDE45DE9460}"/>
    <dgm:cxn modelId="{D7B84B35-B03E-4B4D-AAA1-ED828A183256}" type="presOf" srcId="{CA454420-6ED7-49D0-A241-C5A24071B251}" destId="{8F3A2706-0922-4D2A-B081-828935C60AC2}" srcOrd="0" destOrd="1" presId="urn:microsoft.com/office/officeart/2005/8/layout/vList6"/>
    <dgm:cxn modelId="{E496F5A0-2661-436A-9BE8-7653ED129ACC}" type="presOf" srcId="{E2C38C23-09A7-486A-933A-395D08E2D57A}" destId="{F90A6991-8026-48A5-BFFB-D5ED2ABD24A4}" srcOrd="0" destOrd="0" presId="urn:microsoft.com/office/officeart/2005/8/layout/vList6"/>
    <dgm:cxn modelId="{36E164C9-8E47-4F2B-840F-84B624C1A0F6}" srcId="{EBE5F669-3503-40BC-844A-580420C41A71}" destId="{0F5693E9-1D12-4CD5-932A-D4A479A60590}" srcOrd="1" destOrd="0" parTransId="{BFB1E41F-49EA-4464-A2AC-6507787048ED}" sibTransId="{F8E90244-93A7-4BE3-B806-0719E76014AC}"/>
    <dgm:cxn modelId="{3BCBF314-5898-4366-BFAD-7A5715159087}" type="presParOf" srcId="{D6D78AEC-A7E9-4D2F-A049-F910DF46C473}" destId="{97E7F7C6-BB8E-41CF-BD0B-4FE473C4E30A}" srcOrd="0" destOrd="0" presId="urn:microsoft.com/office/officeart/2005/8/layout/vList6"/>
    <dgm:cxn modelId="{22F5F685-1AB4-491C-9520-1F13F223F4C3}" type="presParOf" srcId="{97E7F7C6-BB8E-41CF-BD0B-4FE473C4E30A}" destId="{072B2C57-80AE-4072-848D-1442DCD93E54}" srcOrd="0" destOrd="0" presId="urn:microsoft.com/office/officeart/2005/8/layout/vList6"/>
    <dgm:cxn modelId="{FE32215B-A5E8-4712-8FB8-91053D5B04DA}" type="presParOf" srcId="{97E7F7C6-BB8E-41CF-BD0B-4FE473C4E30A}" destId="{BFA49766-E6CE-4B6F-A3EB-78B154D61391}" srcOrd="1" destOrd="0" presId="urn:microsoft.com/office/officeart/2005/8/layout/vList6"/>
    <dgm:cxn modelId="{512BB9E6-8CD0-4714-BF1A-1954308BBB37}" type="presParOf" srcId="{D6D78AEC-A7E9-4D2F-A049-F910DF46C473}" destId="{6A58B16C-0E0A-4042-A5E3-9B8A1CD8932D}" srcOrd="1" destOrd="0" presId="urn:microsoft.com/office/officeart/2005/8/layout/vList6"/>
    <dgm:cxn modelId="{CE0BDE44-9D02-4788-B931-14FD06789E3E}" type="presParOf" srcId="{D6D78AEC-A7E9-4D2F-A049-F910DF46C473}" destId="{B16F19FB-C55F-404A-A7FD-8076439226C5}" srcOrd="2" destOrd="0" presId="urn:microsoft.com/office/officeart/2005/8/layout/vList6"/>
    <dgm:cxn modelId="{E3639B1C-9A61-48C1-9B11-7EEA000706F7}" type="presParOf" srcId="{B16F19FB-C55F-404A-A7FD-8076439226C5}" destId="{D4BC7E57-820C-49F8-A0DE-6DE420777D14}" srcOrd="0" destOrd="0" presId="urn:microsoft.com/office/officeart/2005/8/layout/vList6"/>
    <dgm:cxn modelId="{F6CF4F64-1889-4F45-A969-6ED55B7BAF1C}" type="presParOf" srcId="{B16F19FB-C55F-404A-A7FD-8076439226C5}" destId="{BC2BE85D-F206-4488-8E11-072036F75701}" srcOrd="1" destOrd="0" presId="urn:microsoft.com/office/officeart/2005/8/layout/vList6"/>
    <dgm:cxn modelId="{EBE14078-DA7A-4EF4-BC51-8C5D6AD0E335}" type="presParOf" srcId="{D6D78AEC-A7E9-4D2F-A049-F910DF46C473}" destId="{F30D33A9-AB4C-4EE2-AAE7-034A9066B01F}" srcOrd="3" destOrd="0" presId="urn:microsoft.com/office/officeart/2005/8/layout/vList6"/>
    <dgm:cxn modelId="{450C1C7B-9F27-4255-A425-DDDCB8B85859}" type="presParOf" srcId="{D6D78AEC-A7E9-4D2F-A049-F910DF46C473}" destId="{2BA54F5A-C7C6-4494-B1E1-8A445F28CF73}" srcOrd="4" destOrd="0" presId="urn:microsoft.com/office/officeart/2005/8/layout/vList6"/>
    <dgm:cxn modelId="{0887E050-4387-48B9-8DE6-882353059D8A}" type="presParOf" srcId="{2BA54F5A-C7C6-4494-B1E1-8A445F28CF73}" destId="{F90A6991-8026-48A5-BFFB-D5ED2ABD24A4}" srcOrd="0" destOrd="0" presId="urn:microsoft.com/office/officeart/2005/8/layout/vList6"/>
    <dgm:cxn modelId="{3B1FB077-2913-43B2-805B-EB7E4125294E}" type="presParOf" srcId="{2BA54F5A-C7C6-4494-B1E1-8A445F28CF73}" destId="{FF84B994-F496-4FF4-8092-5F5E2F79AD99}" srcOrd="1" destOrd="0" presId="urn:microsoft.com/office/officeart/2005/8/layout/vList6"/>
    <dgm:cxn modelId="{25DD67F7-D920-4102-92A7-FF3D3B74AE48}" type="presParOf" srcId="{D6D78AEC-A7E9-4D2F-A049-F910DF46C473}" destId="{60A94E15-2B9C-46AA-BABB-C1F6169A2A41}" srcOrd="5" destOrd="0" presId="urn:microsoft.com/office/officeart/2005/8/layout/vList6"/>
    <dgm:cxn modelId="{2843004D-086B-4E67-AF75-82A569022534}" type="presParOf" srcId="{D6D78AEC-A7E9-4D2F-A049-F910DF46C473}" destId="{16C0BF78-ABE4-4E2F-8C3E-FCCA1EC72894}" srcOrd="6" destOrd="0" presId="urn:microsoft.com/office/officeart/2005/8/layout/vList6"/>
    <dgm:cxn modelId="{59F2B2EB-AAC4-43D2-9FEB-C293094545CA}" type="presParOf" srcId="{16C0BF78-ABE4-4E2F-8C3E-FCCA1EC72894}" destId="{C66CE3F1-674C-4BD0-B561-A7C80D5F3BFF}" srcOrd="0" destOrd="0" presId="urn:microsoft.com/office/officeart/2005/8/layout/vList6"/>
    <dgm:cxn modelId="{BCC6359D-51EB-4CA1-BEC2-5CF7B3AE1443}" type="presParOf" srcId="{16C0BF78-ABE4-4E2F-8C3E-FCCA1EC72894}" destId="{8F3A2706-0922-4D2A-B081-828935C60A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7C16E-F288-4B48-9DFC-3BCB3EE3BA1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72FFE4-43CF-4469-A7F6-856C19708D4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計畫一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66EC3F3-05E8-45F6-9AC4-451C1DD15A03}" type="parTrans" cxnId="{DEB549C7-719C-423A-AA81-375322EF6814}">
      <dgm:prSet/>
      <dgm:spPr/>
      <dgm:t>
        <a:bodyPr/>
        <a:lstStyle/>
        <a:p>
          <a:endParaRPr lang="zh-TW" altLang="en-US"/>
        </a:p>
      </dgm:t>
    </dgm:pt>
    <dgm:pt modelId="{E6D4DAA1-6A9F-456B-9E89-94C8E912BEA4}" type="sibTrans" cxnId="{DEB549C7-719C-423A-AA81-375322EF6814}">
      <dgm:prSet/>
      <dgm:spPr/>
      <dgm:t>
        <a:bodyPr/>
        <a:lstStyle/>
        <a:p>
          <a:endParaRPr lang="zh-TW" altLang="en-US"/>
        </a:p>
      </dgm:t>
    </dgm:pt>
    <dgm:pt modelId="{EB79B34C-372A-4B89-8B9B-DD2E8A00A2B5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維持中度全職員工數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9C7E3D54-F6B5-4065-8095-D42C551658FB}" type="parTrans" cxnId="{3E14DFCF-88E9-4054-B8BE-372EC19D362B}">
      <dgm:prSet/>
      <dgm:spPr/>
      <dgm:t>
        <a:bodyPr/>
        <a:lstStyle/>
        <a:p>
          <a:endParaRPr lang="zh-TW" altLang="en-US"/>
        </a:p>
      </dgm:t>
    </dgm:pt>
    <dgm:pt modelId="{804F697A-58C8-4AE6-A06D-7F30D2D94D62}" type="sibTrans" cxnId="{3E14DFCF-88E9-4054-B8BE-372EC19D362B}">
      <dgm:prSet/>
      <dgm:spPr/>
      <dgm:t>
        <a:bodyPr/>
        <a:lstStyle/>
        <a:p>
          <a:endParaRPr lang="zh-TW" altLang="en-US"/>
        </a:p>
      </dgm:t>
    </dgm:pt>
    <dgm:pt modelId="{EBE5F669-3503-40BC-844A-580420C41A7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計畫二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8447B79-BBEF-4F2E-AAB8-09A984F2EF1B}" type="parTrans" cxnId="{FBF2392E-16C7-4E79-A6C0-093186456120}">
      <dgm:prSet/>
      <dgm:spPr/>
      <dgm:t>
        <a:bodyPr/>
        <a:lstStyle/>
        <a:p>
          <a:endParaRPr lang="zh-TW" altLang="en-US"/>
        </a:p>
      </dgm:t>
    </dgm:pt>
    <dgm:pt modelId="{4521A509-A75F-4FDC-A834-D77F53C97C53}" type="sibTrans" cxnId="{FBF2392E-16C7-4E79-A6C0-093186456120}">
      <dgm:prSet/>
      <dgm:spPr/>
      <dgm:t>
        <a:bodyPr/>
        <a:lstStyle/>
        <a:p>
          <a:endParaRPr lang="zh-TW" altLang="en-US"/>
        </a:p>
      </dgm:t>
    </dgm:pt>
    <dgm:pt modelId="{7DEB12FD-FB9B-43D8-A1AB-EFBE3D1CFE52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全年維持最低全職員工數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86EC1F1F-572B-4372-93EF-56D79A6435AE}" type="parTrans" cxnId="{DFAA7F46-641D-43C6-88D8-2CE94CA7C95D}">
      <dgm:prSet/>
      <dgm:spPr/>
      <dgm:t>
        <a:bodyPr/>
        <a:lstStyle/>
        <a:p>
          <a:endParaRPr lang="zh-TW" altLang="en-US"/>
        </a:p>
      </dgm:t>
    </dgm:pt>
    <dgm:pt modelId="{70F90EA5-B996-45D5-A140-F473960CC99E}" type="sibTrans" cxnId="{DFAA7F46-641D-43C6-88D8-2CE94CA7C95D}">
      <dgm:prSet/>
      <dgm:spPr/>
      <dgm:t>
        <a:bodyPr/>
        <a:lstStyle/>
        <a:p>
          <a:endParaRPr lang="zh-TW" altLang="en-US"/>
        </a:p>
      </dgm:t>
    </dgm:pt>
    <dgm:pt modelId="{E2C38C23-09A7-486A-933A-395D08E2D57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計畫三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4315AC0-A1FB-41D4-A5C9-0B7C96925917}" type="parTrans" cxnId="{4C9A707C-0F0B-417E-8A21-197A948D33BB}">
      <dgm:prSet/>
      <dgm:spPr/>
      <dgm:t>
        <a:bodyPr/>
        <a:lstStyle/>
        <a:p>
          <a:endParaRPr lang="zh-TW" altLang="en-US"/>
        </a:p>
      </dgm:t>
    </dgm:pt>
    <dgm:pt modelId="{C5CB3410-4BDE-4357-A9C4-1DDE45DE9460}" type="sibTrans" cxnId="{4C9A707C-0F0B-417E-8A21-197A948D33BB}">
      <dgm:prSet/>
      <dgm:spPr/>
      <dgm:t>
        <a:bodyPr/>
        <a:lstStyle/>
        <a:p>
          <a:endParaRPr lang="zh-TW" altLang="en-US"/>
        </a:p>
      </dgm:t>
    </dgm:pt>
    <dgm:pt modelId="{F2343812-29F4-426F-B7C0-9AB2E39F8760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旺季雇用兼職人員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76F5FA91-7DA6-429E-8A8E-A37C30210B4D}" type="parTrans" cxnId="{11B41F0D-39E9-405A-B0A4-E2586C5B1174}">
      <dgm:prSet/>
      <dgm:spPr/>
      <dgm:t>
        <a:bodyPr/>
        <a:lstStyle/>
        <a:p>
          <a:endParaRPr lang="zh-TW" altLang="en-US"/>
        </a:p>
      </dgm:t>
    </dgm:pt>
    <dgm:pt modelId="{EE545EB8-5D15-433F-8717-0D4A0AA9BC63}" type="sibTrans" cxnId="{11B41F0D-39E9-405A-B0A4-E2586C5B1174}">
      <dgm:prSet/>
      <dgm:spPr/>
      <dgm:t>
        <a:bodyPr/>
        <a:lstStyle/>
        <a:p>
          <a:endParaRPr lang="zh-TW" altLang="en-US"/>
        </a:p>
      </dgm:t>
    </dgm:pt>
    <dgm:pt modelId="{AE305C87-A571-4B98-8B04-FA81BC2570B5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維護作業安排在淡季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D9BEF71A-BDE3-4ABD-B3BC-7C622381D0F4}" type="parTrans" cxnId="{61C2E4A4-0DAD-46A9-9A60-F84BEF17D9B0}">
      <dgm:prSet/>
      <dgm:spPr/>
      <dgm:t>
        <a:bodyPr/>
        <a:lstStyle/>
        <a:p>
          <a:endParaRPr lang="zh-TW" altLang="en-US"/>
        </a:p>
      </dgm:t>
    </dgm:pt>
    <dgm:pt modelId="{48297387-9CE8-43BB-972C-84165516FACA}" type="sibTrans" cxnId="{61C2E4A4-0DAD-46A9-9A60-F84BEF17D9B0}">
      <dgm:prSet/>
      <dgm:spPr/>
      <dgm:t>
        <a:bodyPr/>
        <a:lstStyle/>
        <a:p>
          <a:endParaRPr lang="zh-TW" altLang="en-US"/>
        </a:p>
      </dgm:t>
    </dgm:pt>
    <dgm:pt modelId="{0A959800-1A8C-4E35-A6C6-E9E48555A082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部份全職人員工作外包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DEBD2AD1-CA0F-494F-B363-F2696F2C9568}" type="parTrans" cxnId="{F02C0C4D-DFC2-4111-A09F-425F0A861188}">
      <dgm:prSet/>
      <dgm:spPr/>
      <dgm:t>
        <a:bodyPr/>
        <a:lstStyle/>
        <a:p>
          <a:endParaRPr lang="zh-TW" altLang="en-US"/>
        </a:p>
      </dgm:t>
    </dgm:pt>
    <dgm:pt modelId="{B7A6E2B1-F1FC-4CEC-8F5B-DF2C519A1E82}" type="sibTrans" cxnId="{F02C0C4D-DFC2-4111-A09F-425F0A861188}">
      <dgm:prSet/>
      <dgm:spPr/>
      <dgm:t>
        <a:bodyPr/>
        <a:lstStyle/>
        <a:p>
          <a:endParaRPr lang="zh-TW" altLang="en-US"/>
        </a:p>
      </dgm:t>
    </dgm:pt>
    <dgm:pt modelId="{D2725205-F8D5-4483-8E2F-A09F22526D61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僅留下行政員工，其餘外包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8AB3F855-E4EB-448E-8478-A77F96AC0BC2}" type="parTrans" cxnId="{CB01E089-1C1B-4AB9-BC50-FAE879FEB44D}">
      <dgm:prSet/>
      <dgm:spPr/>
      <dgm:t>
        <a:bodyPr/>
        <a:lstStyle/>
        <a:p>
          <a:endParaRPr lang="zh-TW" altLang="en-US"/>
        </a:p>
      </dgm:t>
    </dgm:pt>
    <dgm:pt modelId="{BD27421B-08BF-4D18-80A4-C8BC9257EFF6}" type="sibTrans" cxnId="{CB01E089-1C1B-4AB9-BC50-FAE879FEB44D}">
      <dgm:prSet/>
      <dgm:spPr/>
      <dgm:t>
        <a:bodyPr/>
        <a:lstStyle/>
        <a:p>
          <a:endParaRPr lang="zh-TW" altLang="en-US"/>
        </a:p>
      </dgm:t>
    </dgm:pt>
    <dgm:pt modelId="{13C7A86B-7087-49E2-9013-A490CB218368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含雇用庭院景觀、泳池維修公司等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F942580F-F4FD-43B9-86FD-8D99A043C1DE}" type="parTrans" cxnId="{97B3C5FF-3B93-47FE-B1D3-47AE6B64CB09}">
      <dgm:prSet/>
      <dgm:spPr/>
      <dgm:t>
        <a:bodyPr/>
        <a:lstStyle/>
        <a:p>
          <a:endParaRPr lang="zh-TW" altLang="en-US"/>
        </a:p>
      </dgm:t>
    </dgm:pt>
    <dgm:pt modelId="{0BAAB809-5440-422F-AEC8-3F4DE6F5A53A}" type="sibTrans" cxnId="{97B3C5FF-3B93-47FE-B1D3-47AE6B64CB09}">
      <dgm:prSet/>
      <dgm:spPr/>
      <dgm:t>
        <a:bodyPr/>
        <a:lstStyle/>
        <a:p>
          <a:endParaRPr lang="zh-TW" altLang="en-US"/>
        </a:p>
      </dgm:t>
    </dgm:pt>
    <dgm:pt modelId="{D6D78AEC-A7E9-4D2F-A049-F910DF46C473}" type="pres">
      <dgm:prSet presAssocID="{85E7C16E-F288-4B48-9DFC-3BCB3EE3BA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7E7F7C6-BB8E-41CF-BD0B-4FE473C4E30A}" type="pres">
      <dgm:prSet presAssocID="{D372FFE4-43CF-4469-A7F6-856C19708D4B}" presName="linNode" presStyleCnt="0"/>
      <dgm:spPr/>
    </dgm:pt>
    <dgm:pt modelId="{072B2C57-80AE-4072-848D-1442DCD93E54}" type="pres">
      <dgm:prSet presAssocID="{D372FFE4-43CF-4469-A7F6-856C19708D4B}" presName="parentShp" presStyleLbl="node1" presStyleIdx="0" presStyleCnt="3" custLinFactNeighborX="2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A49766-E6CE-4B6F-A3EB-78B154D61391}" type="pres">
      <dgm:prSet presAssocID="{D372FFE4-43CF-4469-A7F6-856C19708D4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58B16C-0E0A-4042-A5E3-9B8A1CD8932D}" type="pres">
      <dgm:prSet presAssocID="{E6D4DAA1-6A9F-456B-9E89-94C8E912BEA4}" presName="spacing" presStyleCnt="0"/>
      <dgm:spPr/>
    </dgm:pt>
    <dgm:pt modelId="{B16F19FB-C55F-404A-A7FD-8076439226C5}" type="pres">
      <dgm:prSet presAssocID="{EBE5F669-3503-40BC-844A-580420C41A71}" presName="linNode" presStyleCnt="0"/>
      <dgm:spPr/>
    </dgm:pt>
    <dgm:pt modelId="{D4BC7E57-820C-49F8-A0DE-6DE420777D14}" type="pres">
      <dgm:prSet presAssocID="{EBE5F669-3503-40BC-844A-580420C41A7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BE85D-F206-4488-8E11-072036F75701}" type="pres">
      <dgm:prSet presAssocID="{EBE5F669-3503-40BC-844A-580420C41A7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D33A9-AB4C-4EE2-AAE7-034A9066B01F}" type="pres">
      <dgm:prSet presAssocID="{4521A509-A75F-4FDC-A834-D77F53C97C53}" presName="spacing" presStyleCnt="0"/>
      <dgm:spPr/>
    </dgm:pt>
    <dgm:pt modelId="{2BA54F5A-C7C6-4494-B1E1-8A445F28CF73}" type="pres">
      <dgm:prSet presAssocID="{E2C38C23-09A7-486A-933A-395D08E2D57A}" presName="linNode" presStyleCnt="0"/>
      <dgm:spPr/>
    </dgm:pt>
    <dgm:pt modelId="{F90A6991-8026-48A5-BFFB-D5ED2ABD24A4}" type="pres">
      <dgm:prSet presAssocID="{E2C38C23-09A7-486A-933A-395D08E2D57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4B994-F496-4FF4-8092-5F5E2F79AD99}" type="pres">
      <dgm:prSet presAssocID="{E2C38C23-09A7-486A-933A-395D08E2D57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3ADE3E-5561-4828-8DAF-A75E5BB5E23F}" type="presOf" srcId="{E2C38C23-09A7-486A-933A-395D08E2D57A}" destId="{F90A6991-8026-48A5-BFFB-D5ED2ABD24A4}" srcOrd="0" destOrd="0" presId="urn:microsoft.com/office/officeart/2005/8/layout/vList6"/>
    <dgm:cxn modelId="{09F367A7-60B9-429B-80AF-A2271618BD61}" type="presOf" srcId="{85E7C16E-F288-4B48-9DFC-3BCB3EE3BA1C}" destId="{D6D78AEC-A7E9-4D2F-A049-F910DF46C473}" srcOrd="0" destOrd="0" presId="urn:microsoft.com/office/officeart/2005/8/layout/vList6"/>
    <dgm:cxn modelId="{DFAA7F46-641D-43C6-88D8-2CE94CA7C95D}" srcId="{EBE5F669-3503-40BC-844A-580420C41A71}" destId="{7DEB12FD-FB9B-43D8-A1AB-EFBE3D1CFE52}" srcOrd="0" destOrd="0" parTransId="{86EC1F1F-572B-4372-93EF-56D79A6435AE}" sibTransId="{70F90EA5-B996-45D5-A140-F473960CC99E}"/>
    <dgm:cxn modelId="{CB01E089-1C1B-4AB9-BC50-FAE879FEB44D}" srcId="{E2C38C23-09A7-486A-933A-395D08E2D57A}" destId="{D2725205-F8D5-4483-8E2F-A09F22526D61}" srcOrd="0" destOrd="0" parTransId="{8AB3F855-E4EB-448E-8478-A77F96AC0BC2}" sibTransId="{BD27421B-08BF-4D18-80A4-C8BC9257EFF6}"/>
    <dgm:cxn modelId="{61C2E4A4-0DAD-46A9-9A60-F84BEF17D9B0}" srcId="{D372FFE4-43CF-4469-A7F6-856C19708D4B}" destId="{AE305C87-A571-4B98-8B04-FA81BC2570B5}" srcOrd="1" destOrd="0" parTransId="{D9BEF71A-BDE3-4ABD-B3BC-7C622381D0F4}" sibTransId="{48297387-9CE8-43BB-972C-84165516FACA}"/>
    <dgm:cxn modelId="{FBF2392E-16C7-4E79-A6C0-093186456120}" srcId="{85E7C16E-F288-4B48-9DFC-3BCB3EE3BA1C}" destId="{EBE5F669-3503-40BC-844A-580420C41A71}" srcOrd="1" destOrd="0" parTransId="{E8447B79-BBEF-4F2E-AAB8-09A984F2EF1B}" sibTransId="{4521A509-A75F-4FDC-A834-D77F53C97C53}"/>
    <dgm:cxn modelId="{4F7BAB40-D5AF-4979-AE60-1BE9A3EFE185}" type="presOf" srcId="{7DEB12FD-FB9B-43D8-A1AB-EFBE3D1CFE52}" destId="{BC2BE85D-F206-4488-8E11-072036F75701}" srcOrd="0" destOrd="0" presId="urn:microsoft.com/office/officeart/2005/8/layout/vList6"/>
    <dgm:cxn modelId="{97B3C5FF-3B93-47FE-B1D3-47AE6B64CB09}" srcId="{E2C38C23-09A7-486A-933A-395D08E2D57A}" destId="{13C7A86B-7087-49E2-9013-A490CB218368}" srcOrd="1" destOrd="0" parTransId="{F942580F-F4FD-43B9-86FD-8D99A043C1DE}" sibTransId="{0BAAB809-5440-422F-AEC8-3F4DE6F5A53A}"/>
    <dgm:cxn modelId="{6F87A1D5-C187-4573-AC99-6AA0F6F387E9}" type="presOf" srcId="{AE305C87-A571-4B98-8B04-FA81BC2570B5}" destId="{BFA49766-E6CE-4B6F-A3EB-78B154D61391}" srcOrd="0" destOrd="1" presId="urn:microsoft.com/office/officeart/2005/8/layout/vList6"/>
    <dgm:cxn modelId="{11B41F0D-39E9-405A-B0A4-E2586C5B1174}" srcId="{D372FFE4-43CF-4469-A7F6-856C19708D4B}" destId="{F2343812-29F4-426F-B7C0-9AB2E39F8760}" srcOrd="2" destOrd="0" parTransId="{76F5FA91-7DA6-429E-8A8E-A37C30210B4D}" sibTransId="{EE545EB8-5D15-433F-8717-0D4A0AA9BC63}"/>
    <dgm:cxn modelId="{762EEBAF-2183-4C3A-9EA9-5DF28A1C2F3D}" type="presOf" srcId="{EBE5F669-3503-40BC-844A-580420C41A71}" destId="{D4BC7E57-820C-49F8-A0DE-6DE420777D14}" srcOrd="0" destOrd="0" presId="urn:microsoft.com/office/officeart/2005/8/layout/vList6"/>
    <dgm:cxn modelId="{0B45D65B-3927-495C-895B-B75673033AE8}" type="presOf" srcId="{F2343812-29F4-426F-B7C0-9AB2E39F8760}" destId="{BFA49766-E6CE-4B6F-A3EB-78B154D61391}" srcOrd="0" destOrd="2" presId="urn:microsoft.com/office/officeart/2005/8/layout/vList6"/>
    <dgm:cxn modelId="{A6A3DA41-368F-4770-8024-592263007272}" type="presOf" srcId="{0A959800-1A8C-4E35-A6C6-E9E48555A082}" destId="{BC2BE85D-F206-4488-8E11-072036F75701}" srcOrd="0" destOrd="1" presId="urn:microsoft.com/office/officeart/2005/8/layout/vList6"/>
    <dgm:cxn modelId="{E42BBED3-AED4-4E91-B56E-E0B9D280A078}" type="presOf" srcId="{D2725205-F8D5-4483-8E2F-A09F22526D61}" destId="{FF84B994-F496-4FF4-8092-5F5E2F79AD99}" srcOrd="0" destOrd="0" presId="urn:microsoft.com/office/officeart/2005/8/layout/vList6"/>
    <dgm:cxn modelId="{F02C0C4D-DFC2-4111-A09F-425F0A861188}" srcId="{EBE5F669-3503-40BC-844A-580420C41A71}" destId="{0A959800-1A8C-4E35-A6C6-E9E48555A082}" srcOrd="1" destOrd="0" parTransId="{DEBD2AD1-CA0F-494F-B363-F2696F2C9568}" sibTransId="{B7A6E2B1-F1FC-4CEC-8F5B-DF2C519A1E82}"/>
    <dgm:cxn modelId="{9489A8E4-1E5E-4D57-8EA8-A4C0C76563A0}" type="presOf" srcId="{EB79B34C-372A-4B89-8B9B-DD2E8A00A2B5}" destId="{BFA49766-E6CE-4B6F-A3EB-78B154D61391}" srcOrd="0" destOrd="0" presId="urn:microsoft.com/office/officeart/2005/8/layout/vList6"/>
    <dgm:cxn modelId="{DEB549C7-719C-423A-AA81-375322EF6814}" srcId="{85E7C16E-F288-4B48-9DFC-3BCB3EE3BA1C}" destId="{D372FFE4-43CF-4469-A7F6-856C19708D4B}" srcOrd="0" destOrd="0" parTransId="{C66EC3F3-05E8-45F6-9AC4-451C1DD15A03}" sibTransId="{E6D4DAA1-6A9F-456B-9E89-94C8E912BEA4}"/>
    <dgm:cxn modelId="{3E14DFCF-88E9-4054-B8BE-372EC19D362B}" srcId="{D372FFE4-43CF-4469-A7F6-856C19708D4B}" destId="{EB79B34C-372A-4B89-8B9B-DD2E8A00A2B5}" srcOrd="0" destOrd="0" parTransId="{9C7E3D54-F6B5-4065-8095-D42C551658FB}" sibTransId="{804F697A-58C8-4AE6-A06D-7F30D2D94D62}"/>
    <dgm:cxn modelId="{E0F2F8EE-E3AA-4CCA-A716-60E68A074E78}" type="presOf" srcId="{D372FFE4-43CF-4469-A7F6-856C19708D4B}" destId="{072B2C57-80AE-4072-848D-1442DCD93E54}" srcOrd="0" destOrd="0" presId="urn:microsoft.com/office/officeart/2005/8/layout/vList6"/>
    <dgm:cxn modelId="{4C9A707C-0F0B-417E-8A21-197A948D33BB}" srcId="{85E7C16E-F288-4B48-9DFC-3BCB3EE3BA1C}" destId="{E2C38C23-09A7-486A-933A-395D08E2D57A}" srcOrd="2" destOrd="0" parTransId="{A4315AC0-A1FB-41D4-A5C9-0B7C96925917}" sibTransId="{C5CB3410-4BDE-4357-A9C4-1DDE45DE9460}"/>
    <dgm:cxn modelId="{362B52CF-F5D9-4FA5-9954-14145EA8ED49}" type="presOf" srcId="{13C7A86B-7087-49E2-9013-A490CB218368}" destId="{FF84B994-F496-4FF4-8092-5F5E2F79AD99}" srcOrd="0" destOrd="1" presId="urn:microsoft.com/office/officeart/2005/8/layout/vList6"/>
    <dgm:cxn modelId="{0EA2A912-4D54-41C8-9275-BE5C42324F89}" type="presParOf" srcId="{D6D78AEC-A7E9-4D2F-A049-F910DF46C473}" destId="{97E7F7C6-BB8E-41CF-BD0B-4FE473C4E30A}" srcOrd="0" destOrd="0" presId="urn:microsoft.com/office/officeart/2005/8/layout/vList6"/>
    <dgm:cxn modelId="{702015E7-2BF2-48DB-8812-98E0E555B48C}" type="presParOf" srcId="{97E7F7C6-BB8E-41CF-BD0B-4FE473C4E30A}" destId="{072B2C57-80AE-4072-848D-1442DCD93E54}" srcOrd="0" destOrd="0" presId="urn:microsoft.com/office/officeart/2005/8/layout/vList6"/>
    <dgm:cxn modelId="{6EFAF739-DDB1-417C-BB7B-AE4B85F86082}" type="presParOf" srcId="{97E7F7C6-BB8E-41CF-BD0B-4FE473C4E30A}" destId="{BFA49766-E6CE-4B6F-A3EB-78B154D61391}" srcOrd="1" destOrd="0" presId="urn:microsoft.com/office/officeart/2005/8/layout/vList6"/>
    <dgm:cxn modelId="{7A8E2A55-3F78-405C-8814-AA800280322C}" type="presParOf" srcId="{D6D78AEC-A7E9-4D2F-A049-F910DF46C473}" destId="{6A58B16C-0E0A-4042-A5E3-9B8A1CD8932D}" srcOrd="1" destOrd="0" presId="urn:microsoft.com/office/officeart/2005/8/layout/vList6"/>
    <dgm:cxn modelId="{77A08136-A6F8-4A1B-9473-9B523E09B0CA}" type="presParOf" srcId="{D6D78AEC-A7E9-4D2F-A049-F910DF46C473}" destId="{B16F19FB-C55F-404A-A7FD-8076439226C5}" srcOrd="2" destOrd="0" presId="urn:microsoft.com/office/officeart/2005/8/layout/vList6"/>
    <dgm:cxn modelId="{02DFB7D8-F61D-4608-B3B5-329FFDD9A15E}" type="presParOf" srcId="{B16F19FB-C55F-404A-A7FD-8076439226C5}" destId="{D4BC7E57-820C-49F8-A0DE-6DE420777D14}" srcOrd="0" destOrd="0" presId="urn:microsoft.com/office/officeart/2005/8/layout/vList6"/>
    <dgm:cxn modelId="{9FCD4B41-48D8-4A3E-8784-873044AAAF21}" type="presParOf" srcId="{B16F19FB-C55F-404A-A7FD-8076439226C5}" destId="{BC2BE85D-F206-4488-8E11-072036F75701}" srcOrd="1" destOrd="0" presId="urn:microsoft.com/office/officeart/2005/8/layout/vList6"/>
    <dgm:cxn modelId="{611BDBBC-6A64-403D-971C-C7B9F41ACDF1}" type="presParOf" srcId="{D6D78AEC-A7E9-4D2F-A049-F910DF46C473}" destId="{F30D33A9-AB4C-4EE2-AAE7-034A9066B01F}" srcOrd="3" destOrd="0" presId="urn:microsoft.com/office/officeart/2005/8/layout/vList6"/>
    <dgm:cxn modelId="{C4BE2F17-0EBB-4575-ADCB-CDE4B30CED81}" type="presParOf" srcId="{D6D78AEC-A7E9-4D2F-A049-F910DF46C473}" destId="{2BA54F5A-C7C6-4494-B1E1-8A445F28CF73}" srcOrd="4" destOrd="0" presId="urn:microsoft.com/office/officeart/2005/8/layout/vList6"/>
    <dgm:cxn modelId="{718B5A75-AD33-4A2A-B586-FC88D25CDE3C}" type="presParOf" srcId="{2BA54F5A-C7C6-4494-B1E1-8A445F28CF73}" destId="{F90A6991-8026-48A5-BFFB-D5ED2ABD24A4}" srcOrd="0" destOrd="0" presId="urn:microsoft.com/office/officeart/2005/8/layout/vList6"/>
    <dgm:cxn modelId="{A969BF5E-BBF7-4FFD-91A7-7CF017FCF310}" type="presParOf" srcId="{2BA54F5A-C7C6-4494-B1E1-8A445F28CF73}" destId="{FF84B994-F496-4FF4-8092-5F5E2F79AD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00E6-8AA4-449A-AB53-257443C76CAA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FCFA4-509E-45C3-9305-AF03331B27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71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FFC56-A680-42DB-BDDA-F51D597800F1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F9CD-D3A8-403A-B6BF-DE7F04AFD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1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圖為未來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個月的生產計劃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18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因每多加一條生產線要多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個員工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5DF01-000C-41ED-9E0D-9DEF6F1D427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1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只允許存貨量最多到「安全存量」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5DF01-000C-41ED-9E0D-9DEF6F1D427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72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單位外包成本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20=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$120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外包成本減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$100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物料成本）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54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採取公司生產計畫前 須先將需求預測加上安全存量 轉換成生產需求量</a:t>
            </a:r>
            <a:endParaRPr lang="en-US" altLang="zh-TW" dirty="0" smtClean="0"/>
          </a:p>
          <a:p>
            <a:r>
              <a:rPr lang="zh-TW" altLang="en-US" dirty="0" smtClean="0"/>
              <a:t>安全存量等於每月期末存貨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現在要算出四個計畫方案的最小成本</a:t>
            </a:r>
            <a:endParaRPr lang="en-US" altLang="zh-TW" dirty="0" smtClean="0"/>
          </a:p>
          <a:p>
            <a:r>
              <a:rPr lang="zh-TW" altLang="en-US" dirty="0" smtClean="0"/>
              <a:t>計畫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40</a:t>
            </a:r>
            <a:r>
              <a:rPr lang="zh-TW" altLang="en-US" dirty="0" smtClean="0"/>
              <a:t>人算法參考課本</a:t>
            </a:r>
            <a:r>
              <a:rPr lang="en-US" altLang="zh-TW" dirty="0" smtClean="0"/>
              <a:t>290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r>
              <a:rPr lang="zh-TW" altLang="en-US" dirty="0" smtClean="0"/>
              <a:t>計畫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：負的期初存貨代表有欠撥貸補的需求，若無法滿足將造成銷售損失</a:t>
            </a:r>
            <a:endParaRPr lang="en-US" altLang="zh-TW" dirty="0" smtClean="0"/>
          </a:p>
          <a:p>
            <a:r>
              <a:rPr lang="zh-TW" altLang="en-US" dirty="0" smtClean="0"/>
              <a:t>計畫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：委外產量則為每月需求量與每月產量差額</a:t>
            </a:r>
            <a:endParaRPr lang="en-US" altLang="zh-TW" dirty="0" smtClean="0"/>
          </a:p>
          <a:p>
            <a:r>
              <a:rPr lang="zh-TW" altLang="en-US" dirty="0" smtClean="0"/>
              <a:t>計畫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：此方案員工數量很難計算，但公司希望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月底的存貨數量等於安全存量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94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第二步驟：</a:t>
            </a:r>
            <a:r>
              <a:rPr lang="en-US" altLang="zh-TW" dirty="0" smtClean="0"/>
              <a:t>P292</a:t>
            </a:r>
            <a:r>
              <a:rPr lang="zh-TW" altLang="en-US" dirty="0" smtClean="0"/>
              <a:t> </a:t>
            </a:r>
            <a:r>
              <a:rPr lang="en-US" altLang="zh-TW" dirty="0" smtClean="0"/>
              <a:t>12.4</a:t>
            </a:r>
            <a:r>
              <a:rPr lang="zh-TW" altLang="en-US" dirty="0" smtClean="0"/>
              <a:t>圖有個計劃的計算過程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圖</a:t>
            </a:r>
            <a:r>
              <a:rPr lang="en-US" altLang="zh-TW" dirty="0" smtClean="0"/>
              <a:t>12.6</a:t>
            </a:r>
            <a:r>
              <a:rPr lang="zh-TW" altLang="en-US" dirty="0" smtClean="0"/>
              <a:t>則是比較四項計畫的成果</a:t>
            </a:r>
            <a:endParaRPr lang="en-US" altLang="zh-TW" dirty="0" smtClean="0"/>
          </a:p>
          <a:p>
            <a:r>
              <a:rPr lang="zh-TW" altLang="en-US" dirty="0" smtClean="0"/>
              <a:t>藉由累計圖呈現期望產量與期望天數的關係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25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而前三項計畫屬於純粹策略</a:t>
            </a:r>
            <a:endParaRPr lang="en-US" altLang="zh-TW" dirty="0" smtClean="0"/>
          </a:p>
          <a:p>
            <a:r>
              <a:rPr lang="zh-TW" altLang="en-US" dirty="0" smtClean="0"/>
              <a:t>此外還有其他可行方案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25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圖表技術對於服務業的總合規劃十分有幫助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67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為了因應季節性的需求，擬定了三個計畫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7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比較各成本後決定選擇計畫一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84C-522B-4E2F-B2F4-C4A570E7617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57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56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54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08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16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18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58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4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45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29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71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15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F877-AE61-4F59-9F93-05B29016959D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9CF7-1A7D-4BEA-9DF0-60A4AF1CDA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644376"/>
            <a:ext cx="9144000" cy="280540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生產與作業管理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銷售與作業規畫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5265" y="4553530"/>
            <a:ext cx="8091055" cy="2774374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D014050002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蔡泓育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M014020039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鄭任祐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M024020049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杜懷恩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M024020057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余宗翰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M024020058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謝承哲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B060-6A6F-45C1-BC3E-98215449EBE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3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總合規劃技術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19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總合規劃技術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試誤法：藉由計算多種生產計畫方案的成本，選擇最佳的方案。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範例：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公司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972788341"/>
              </p:ext>
            </p:extLst>
          </p:nvPr>
        </p:nvGraphicFramePr>
        <p:xfrm>
          <a:off x="2135560" y="3861048"/>
          <a:ext cx="874846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文字方塊 45"/>
          <p:cNvSpPr txBox="1"/>
          <p:nvPr/>
        </p:nvSpPr>
        <p:spPr>
          <a:xfrm>
            <a:off x="4871864" y="333256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需求與工作天</a:t>
            </a:r>
          </a:p>
        </p:txBody>
      </p:sp>
    </p:spTree>
    <p:extLst>
      <p:ext uri="{BB962C8B-B14F-4D97-AF65-F5344CB8AC3E}">
        <p14:creationId xmlns:p14="http://schemas.microsoft.com/office/powerpoint/2010/main" val="363523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範例：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公司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363272" cy="482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47811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成本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物料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$100.00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存貨持有成本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$1.50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／單位／月</a:t>
                      </a: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單位缺貨成本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$5.00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／單位／月</a:t>
                      </a: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單位外包成本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$20.00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雇用及訓練成本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$200.00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／人</a:t>
                      </a: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解雇成本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$250.00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／人</a:t>
                      </a: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人工小時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</a:t>
                      </a: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正常工時成本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一天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$4.00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</a:t>
                      </a:r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加班工時成本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0.5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小時為單位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$6.00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／單位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8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063552" y="260648"/>
          <a:ext cx="8219256" cy="124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345570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存貨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4557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期初存貨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單位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4557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安全存量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月需求的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25%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1991544" y="3573016"/>
            <a:ext cx="820891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zh-TW" altLang="en-US" sz="3200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/>
        </p:nvGraphicFramePr>
        <p:xfrm>
          <a:off x="1991544" y="1700808"/>
          <a:ext cx="849694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24136"/>
                <a:gridCol w="1152128"/>
                <a:gridCol w="1080120"/>
                <a:gridCol w="1101606"/>
                <a:gridCol w="1130642"/>
                <a:gridCol w="1152128"/>
              </a:tblGrid>
              <a:tr h="58161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548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期初存貨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375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275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225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275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548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需求預測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1800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1500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1600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097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安全存量</a:t>
                      </a:r>
                      <a:endParaRPr lang="en-US" altLang="zh-TW" sz="24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375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275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225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275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46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產量</a:t>
                      </a:r>
                      <a:endParaRPr lang="zh-TW" altLang="en-US" sz="24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1850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1425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1725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768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期末存貨</a:t>
                      </a:r>
                      <a:endParaRPr lang="zh-TW" altLang="en-US" sz="24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375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275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225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275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919536" y="5157193"/>
            <a:ext cx="8219256" cy="1401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安全存量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(0.25X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需求預測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產量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需求預測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安全存量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期初存貨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期末存貨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期初存貨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產量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需求預測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007768" y="3212976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007768" y="3717032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94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範例：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公司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1351310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月份安全存量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450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單位，產量為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1850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單位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步驟一：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試算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991544" y="260536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61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範例：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公司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步驟二：計算成本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三：列表與繪圖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63552" y="2852937"/>
          <a:ext cx="8244410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882"/>
                <a:gridCol w="1648882"/>
                <a:gridCol w="1648882"/>
                <a:gridCol w="1648882"/>
                <a:gridCol w="1648882"/>
              </a:tblGrid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r>
                        <a:rPr lang="en-US" altLang="zh-TW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雇用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     </a:t>
                      </a:r>
                      <a:r>
                        <a:rPr lang="en-US" altLang="zh-TW" dirty="0" smtClean="0"/>
                        <a:t>5,800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            </a:t>
                      </a:r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            </a:t>
                      </a:r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            </a:t>
                      </a:r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解雇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7,000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過量存貨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948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1,281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缺貨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1,540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外包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加班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12,210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直接人工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160,000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160,000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152,000</a:t>
                      </a:r>
                      <a:endParaRPr lang="zh-TW" altLang="en-US" dirty="0"/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總成本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</a:t>
                      </a:r>
                      <a:r>
                        <a:rPr lang="en-US" altLang="zh-TW" dirty="0" smtClean="0"/>
                        <a:t>172,800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</a:t>
                      </a:r>
                      <a:r>
                        <a:rPr lang="en-US" altLang="zh-TW" dirty="0" smtClean="0"/>
                        <a:t>162,488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</a:t>
                      </a:r>
                      <a:r>
                        <a:rPr lang="en-US" altLang="zh-TW" dirty="0" smtClean="0"/>
                        <a:t>160,000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r>
                        <a:rPr lang="zh-TW" altLang="en-US" dirty="0" smtClean="0"/>
                        <a:t>          </a:t>
                      </a:r>
                      <a:r>
                        <a:rPr lang="en-US" altLang="zh-TW" dirty="0" smtClean="0"/>
                        <a:t>165,491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4583832" y="623731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168008" y="623731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7752184" y="623731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9264352" y="623731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752184" y="6309320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內容版面配置區 3" descr="S__23953412.jpg"/>
          <p:cNvPicPr>
            <a:picLocks noChangeAspect="1"/>
          </p:cNvPicPr>
          <p:nvPr/>
        </p:nvPicPr>
        <p:blipFill>
          <a:blip r:embed="rId3" cstate="print"/>
          <a:srcRect l="11628" r="24419" b="2326"/>
          <a:stretch>
            <a:fillRect/>
          </a:stretch>
        </p:blipFill>
        <p:spPr>
          <a:xfrm>
            <a:off x="6168008" y="1340768"/>
            <a:ext cx="4248472" cy="46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5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案例結論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上述計畫只考慮一種成本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其他可行方案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改變員工人數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加班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委外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試誤法不能保證找到最小成本的解決方案，但可提供良好的情境模擬分析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sp>
        <p:nvSpPr>
          <p:cNvPr id="2050" name="AutoShape 2" descr="http://blog.sina.com.tw/myimages/67/21059/images/1144306432_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4" name="Picture 6" descr="http://www.typeisbeautiful.com/wp-content/uploads/2011/01/scrol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5" y="1916833"/>
            <a:ext cx="2888519" cy="206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9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服務總合規劃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案例：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Tucson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公園與遊憩管理處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http://www.followme.com.tw/data/golf/201212/1355903206vg2a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2564904"/>
            <a:ext cx="5337110" cy="400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81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範例：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Tucson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休憩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19536" y="1484785"/>
          <a:ext cx="850728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9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範例：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Tucson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休憩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847528" y="1412776"/>
          <a:ext cx="850728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881"/>
                <a:gridCol w="1417881"/>
                <a:gridCol w="1417881"/>
                <a:gridCol w="1417881"/>
                <a:gridCol w="1417881"/>
                <a:gridCol w="1417881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工作天數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工作時數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薪資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福利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管理費用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116</a:t>
                      </a:r>
                      <a:r>
                        <a:rPr lang="zh-TW" altLang="en-US" dirty="0" smtClean="0"/>
                        <a:t>名全職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233,856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$1,040,659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$176,912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$208,132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120</a:t>
                      </a:r>
                      <a:r>
                        <a:rPr lang="zh-TW" altLang="en-US" dirty="0" smtClean="0"/>
                        <a:t>名兼職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241,920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974,938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107,243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243,735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合計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$2,015,597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$284,155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$451,867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內容版面配置區 5"/>
          <p:cNvGraphicFramePr>
            <a:graphicFrameLocks/>
          </p:cNvGraphicFramePr>
          <p:nvPr/>
        </p:nvGraphicFramePr>
        <p:xfrm>
          <a:off x="1847528" y="3140968"/>
          <a:ext cx="86513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00"/>
                <a:gridCol w="1235900"/>
                <a:gridCol w="1235900"/>
                <a:gridCol w="1235900"/>
                <a:gridCol w="1235900"/>
                <a:gridCol w="1235900"/>
                <a:gridCol w="12359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工作天數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工作時數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薪資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福利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管理費用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外包成本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</a:t>
                      </a:r>
                      <a:r>
                        <a:rPr lang="zh-TW" altLang="en-US" dirty="0" smtClean="0"/>
                        <a:t>名全職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100,800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$448,560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$76,255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$89,712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120</a:t>
                      </a:r>
                      <a:r>
                        <a:rPr lang="zh-TW" altLang="en-US" dirty="0" smtClean="0"/>
                        <a:t>名兼職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241,920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974,938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107,243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243,735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外包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$1,100,000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內容版面配置區 5"/>
          <p:cNvGraphicFramePr>
            <a:graphicFrameLocks/>
          </p:cNvGraphicFramePr>
          <p:nvPr/>
        </p:nvGraphicFramePr>
        <p:xfrm>
          <a:off x="1847528" y="5085184"/>
          <a:ext cx="44644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外包成本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全職外包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$1,600,000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兼職外包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1,850,000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合計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$3,450,000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內容版面配置區 5"/>
          <p:cNvGraphicFramePr>
            <a:graphicFrameLocks/>
          </p:cNvGraphicFramePr>
          <p:nvPr/>
        </p:nvGraphicFramePr>
        <p:xfrm>
          <a:off x="6528048" y="5085184"/>
          <a:ext cx="3816424" cy="149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37922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總成本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2,751,619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3,040,443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3,450,000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8976320" y="5445224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3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總合作業計劃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625187" y="2190751"/>
            <a:ext cx="4438650" cy="1181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年度與季業務計劃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7292687" y="2190751"/>
            <a:ext cx="4438650" cy="1181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中程的工時與產量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482071" y="2526724"/>
            <a:ext cx="1392381" cy="5091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524990" y="4701886"/>
            <a:ext cx="7306541" cy="21561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以最少資源，滿足規劃期間內的需求</a:t>
            </a:r>
          </a:p>
        </p:txBody>
      </p:sp>
      <p:sp>
        <p:nvSpPr>
          <p:cNvPr id="9" name="矩形 8"/>
          <p:cNvSpPr/>
          <p:nvPr/>
        </p:nvSpPr>
        <p:spPr>
          <a:xfrm>
            <a:off x="477115" y="1690688"/>
            <a:ext cx="11402292" cy="219248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5860256" y="4052239"/>
            <a:ext cx="636008" cy="5091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60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平準化排程</a:t>
            </a:r>
            <a:endParaRPr kumimoji="1"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336817" y="1595856"/>
            <a:ext cx="7537785" cy="1447383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在生產時間內，將產量維持固定水準。每一期間內，員工數量保持不變，</a:t>
            </a:r>
            <a:r>
              <a:rPr kumimoji="1" lang="zh-TW" altLang="en-US" dirty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使用</a:t>
            </a:r>
            <a:r>
              <a:rPr kumimoji="1" lang="zh-TW" altLang="en-US" dirty="0">
                <a:solidFill>
                  <a:srgbClr val="0000FF"/>
                </a:solidFill>
                <a:latin typeface="Apple LiGothic Medium"/>
                <a:ea typeface="Apple LiGothic Medium"/>
                <a:cs typeface="Apple LiGothic Medium"/>
              </a:rPr>
              <a:t>低存貨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，根據</a:t>
            </a:r>
            <a:r>
              <a:rPr kumimoji="1" lang="zh-TW" altLang="en-US" dirty="0">
                <a:solidFill>
                  <a:srgbClr val="0000FF"/>
                </a:solidFill>
                <a:latin typeface="Apple LiGothic Medium"/>
                <a:ea typeface="Apple LiGothic Medium"/>
                <a:cs typeface="Apple LiGothic Medium"/>
              </a:rPr>
              <a:t>顧客需求拉力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 (pull) 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生產，為精實生產的基礎。</a:t>
            </a:r>
          </a:p>
        </p:txBody>
      </p:sp>
      <p:sp>
        <p:nvSpPr>
          <p:cNvPr id="5" name="五邊形 4"/>
          <p:cNvSpPr/>
          <p:nvPr/>
        </p:nvSpPr>
        <p:spPr>
          <a:xfrm>
            <a:off x="2507191" y="1624892"/>
            <a:ext cx="6240519" cy="832928"/>
          </a:xfrm>
          <a:prstGeom prst="homePlat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規劃整個生產系統，以最少量存貨與在製品為生產基礎。</a:t>
            </a:r>
          </a:p>
        </p:txBody>
      </p:sp>
      <p:sp>
        <p:nvSpPr>
          <p:cNvPr id="6" name="五邊形 5"/>
          <p:cNvSpPr/>
          <p:nvPr/>
        </p:nvSpPr>
        <p:spPr>
          <a:xfrm>
            <a:off x="2507191" y="2778702"/>
            <a:ext cx="5598714" cy="832928"/>
          </a:xfrm>
          <a:prstGeom prst="homePlat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由於製品數量很少，可隨時進行產品的修正。</a:t>
            </a:r>
          </a:p>
        </p:txBody>
      </p:sp>
      <p:sp>
        <p:nvSpPr>
          <p:cNvPr id="7" name="五邊形 6"/>
          <p:cNvSpPr/>
          <p:nvPr/>
        </p:nvSpPr>
        <p:spPr>
          <a:xfrm>
            <a:off x="2507192" y="3918856"/>
            <a:ext cx="3932754" cy="832928"/>
          </a:xfrm>
          <a:prstGeom prst="homePlat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整個生產系統的產量平穩。</a:t>
            </a:r>
          </a:p>
        </p:txBody>
      </p:sp>
      <p:sp>
        <p:nvSpPr>
          <p:cNvPr id="8" name="五邊形 7"/>
          <p:cNvSpPr/>
          <p:nvPr/>
        </p:nvSpPr>
        <p:spPr>
          <a:xfrm>
            <a:off x="2507192" y="5168249"/>
            <a:ext cx="5298296" cy="832928"/>
          </a:xfrm>
          <a:prstGeom prst="homePlat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外購零件在需要時可直接送至生產線即可。</a:t>
            </a:r>
          </a:p>
        </p:txBody>
      </p:sp>
    </p:spTree>
    <p:extLst>
      <p:ext uri="{BB962C8B-B14F-4D97-AF65-F5344CB8AC3E}">
        <p14:creationId xmlns:p14="http://schemas.microsoft.com/office/powerpoint/2010/main" val="150479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圓角化同側角落矩形 3"/>
          <p:cNvSpPr/>
          <p:nvPr/>
        </p:nvSpPr>
        <p:spPr>
          <a:xfrm>
            <a:off x="2604004" y="165402"/>
            <a:ext cx="6609216" cy="3958274"/>
          </a:xfrm>
          <a:prstGeom prst="round2SameRect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豐田汽車列出年度計劃，以</a:t>
            </a:r>
            <a:r>
              <a:rPr kumimoji="1" lang="zh-TW" altLang="en-US" dirty="0">
                <a:solidFill>
                  <a:srgbClr val="3366FF"/>
                </a:solidFill>
                <a:latin typeface="Apple LiGothic Medium"/>
                <a:ea typeface="Apple LiGothic Medium"/>
                <a:cs typeface="Apple LiGothic Medium"/>
              </a:rPr>
              <a:t>平準化排程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完成年產量。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轉換成每月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/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日的生產排程，以排定生產系統的生產順序：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			1.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在兩個月前設定生產的車款與數量，轉成月的細部計劃，將產量通知上游供應商，配合豐田的需求排程。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2.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最後再將各種車款的月產量轉換成日產量。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例如：月產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A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8000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輛，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B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6000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輛，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C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4000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輛，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D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2000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輛，假設生產線每月工作天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20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日。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各車款每日產量為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400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、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300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、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200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、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100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，在兩班制的排程下，每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9.6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分鐘生產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A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4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輛、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B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3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輛、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C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2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輛、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D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型車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1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輛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(960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分鐘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)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。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726199" y="3773514"/>
            <a:ext cx="4588216" cy="289476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1.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必須採用重複性生產。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zh-TW" dirty="0">
                <a:latin typeface="Apple LiGothic Medium"/>
                <a:ea typeface="Apple LiGothic Medium"/>
                <a:cs typeface="Apple LiGothic Medium"/>
              </a:rPr>
              <a:t>2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系統之產能須超過需求。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zh-TW" dirty="0">
                <a:latin typeface="Apple LiGothic Medium"/>
                <a:ea typeface="Apple LiGothic Medium"/>
                <a:cs typeface="Apple LiGothic Medium"/>
              </a:rPr>
              <a:t>3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在一段時間內產量必須保持恆定。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zh-TW" dirty="0">
                <a:latin typeface="Apple LiGothic Medium"/>
                <a:ea typeface="Apple LiGothic Medium"/>
                <a:cs typeface="Apple LiGothic Medium"/>
              </a:rPr>
              <a:t>4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採購、行銷與生產作業必須保持順暢。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zh-TW" dirty="0">
                <a:latin typeface="Apple LiGothic Medium"/>
                <a:ea typeface="Apple LiGothic Medium"/>
                <a:cs typeface="Apple LiGothic Medium"/>
              </a:rPr>
              <a:t>5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存貨持有成本很高。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zh-TW" dirty="0">
                <a:latin typeface="Apple LiGothic Medium"/>
                <a:ea typeface="Apple LiGothic Medium"/>
                <a:cs typeface="Apple LiGothic Medium"/>
              </a:rPr>
              <a:t>6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設備成本低。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  <a:p>
            <a:pPr algn="ctr"/>
            <a:r>
              <a:rPr kumimoji="1" lang="zh-TW" altLang="zh-TW" dirty="0">
                <a:latin typeface="Apple LiGothic Medium"/>
                <a:ea typeface="Apple LiGothic Medium"/>
                <a:cs typeface="Apple LiGothic Medium"/>
              </a:rPr>
              <a:t>7</a:t>
            </a:r>
            <a:r>
              <a:rPr kumimoji="1" lang="en-US" altLang="zh-TW" dirty="0">
                <a:latin typeface="Apple LiGothic Medium"/>
                <a:ea typeface="Apple LiGothic Medium"/>
                <a:cs typeface="Apple LiGothic Medium"/>
              </a:rPr>
              <a:t>.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員工必須學習多種作業技術。</a:t>
            </a:r>
            <a:endParaRPr kumimoji="1" lang="en-US" altLang="zh-TW" dirty="0">
              <a:latin typeface="Apple LiGothic Medium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06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下列情況最能發揮產出管理的效果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需求可依顧客做區隔。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固定成本很高而變動成本較低。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存貨易損壞。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產品可預先出售。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需求變動性高。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爆炸 1 3"/>
          <p:cNvSpPr/>
          <p:nvPr/>
        </p:nvSpPr>
        <p:spPr>
          <a:xfrm>
            <a:off x="6767675" y="3522876"/>
            <a:ext cx="2785703" cy="1652201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latin typeface="Apple LiGothic Medium"/>
                <a:ea typeface="Apple LiGothic Medium"/>
                <a:cs typeface="Apple LiGothic Medium"/>
              </a:rPr>
              <a:t>旅遊業</a:t>
            </a:r>
          </a:p>
        </p:txBody>
      </p:sp>
      <p:sp>
        <p:nvSpPr>
          <p:cNvPr id="5" name="橢圓 4"/>
          <p:cNvSpPr/>
          <p:nvPr/>
        </p:nvSpPr>
        <p:spPr>
          <a:xfrm>
            <a:off x="2370635" y="4758613"/>
            <a:ext cx="1461129" cy="1051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航空業</a:t>
            </a:r>
          </a:p>
        </p:txBody>
      </p:sp>
      <p:sp>
        <p:nvSpPr>
          <p:cNvPr id="6" name="橢圓 5"/>
          <p:cNvSpPr/>
          <p:nvPr/>
        </p:nvSpPr>
        <p:spPr>
          <a:xfrm>
            <a:off x="3724710" y="5600463"/>
            <a:ext cx="1461129" cy="1051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汽車出租業</a:t>
            </a:r>
          </a:p>
        </p:txBody>
      </p:sp>
      <p:sp>
        <p:nvSpPr>
          <p:cNvPr id="7" name="橢圓 6"/>
          <p:cNvSpPr/>
          <p:nvPr/>
        </p:nvSpPr>
        <p:spPr>
          <a:xfrm>
            <a:off x="5185839" y="4758613"/>
            <a:ext cx="1461129" cy="1051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豪華遊艇業</a:t>
            </a:r>
          </a:p>
        </p:txBody>
      </p:sp>
      <p:sp>
        <p:nvSpPr>
          <p:cNvPr id="8" name="橢圓 7"/>
          <p:cNvSpPr/>
          <p:nvPr/>
        </p:nvSpPr>
        <p:spPr>
          <a:xfrm>
            <a:off x="6767675" y="5600463"/>
            <a:ext cx="1461129" cy="1051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旅館業</a:t>
            </a:r>
          </a:p>
        </p:txBody>
      </p:sp>
    </p:spTree>
    <p:extLst>
      <p:ext uri="{BB962C8B-B14F-4D97-AF65-F5344CB8AC3E}">
        <p14:creationId xmlns:p14="http://schemas.microsoft.com/office/powerpoint/2010/main" val="6897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生產管理的議題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顧客認為價格結構是合理的，價差是顧客可接受的。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處理顧客到達間隔時間的情況變異。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服務流程的問題。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顧客預約滿額、價格變動、員工訓練、經理人標準化的因應方法。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44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292326"/>
              </p:ext>
            </p:extLst>
          </p:nvPr>
        </p:nvGraphicFramePr>
        <p:xfrm>
          <a:off x="1697557" y="2679179"/>
          <a:ext cx="8229600" cy="398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692"/>
                <a:gridCol w="1829824"/>
                <a:gridCol w="2444317"/>
                <a:gridCol w="2664767"/>
              </a:tblGrid>
              <a:tr h="600800">
                <a:tc rowSpan="2"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   </a:t>
                      </a:r>
                    </a:p>
                    <a:p>
                      <a:pPr algn="ctr"/>
                      <a:r>
                        <a:rPr lang="en-US" altLang="zh-TW" dirty="0" smtClean="0"/>
                        <a:t>         </a:t>
                      </a:r>
                      <a:r>
                        <a:rPr lang="zh-TW" altLang="en-US" dirty="0" smtClean="0"/>
                        <a:t>價格</a:t>
                      </a:r>
                      <a:endParaRPr lang="zh-TW" alt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96382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固定</a:t>
                      </a:r>
                      <a:endParaRPr lang="zh-TW" altLang="en-US" dirty="0"/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變動</a:t>
                      </a:r>
                      <a:endParaRPr lang="zh-TW" altLang="en-US" dirty="0"/>
                    </a:p>
                  </a:txBody>
                  <a:tcPr>
                    <a:solidFill>
                      <a:srgbClr val="F4B183"/>
                    </a:solidFill>
                  </a:tcPr>
                </a:tc>
              </a:tr>
              <a:tr h="910788">
                <a:tc rowSpan="2"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服務期間</a:t>
                      </a:r>
                      <a:endParaRPr lang="zh-TW" alt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可預測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電影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體育館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會議中心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飯店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航空公司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租車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遊輪</a:t>
                      </a:r>
                      <a:endParaRPr lang="zh-TW" altLang="en-US" dirty="0"/>
                    </a:p>
                  </a:txBody>
                  <a:tcPr/>
                </a:tc>
              </a:tr>
              <a:tr h="146026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不可預測</a:t>
                      </a:r>
                      <a:endParaRPr lang="zh-TW" altLang="en-US" dirty="0"/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餐廳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高爾夫球場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zh-TW" dirty="0" smtClean="0"/>
                        <a:t>I</a:t>
                      </a:r>
                      <a:r>
                        <a:rPr lang="en-US" altLang="zh-TW" dirty="0" smtClean="0"/>
                        <a:t>SP</a:t>
                      </a:r>
                      <a:r>
                        <a:rPr lang="zh-TW" altLang="en-US" dirty="0" smtClean="0"/>
                        <a:t>服務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療養醫院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圓角矩形 3"/>
          <p:cNvSpPr/>
          <p:nvPr/>
        </p:nvSpPr>
        <p:spPr>
          <a:xfrm>
            <a:off x="3449413" y="739963"/>
            <a:ext cx="5298297" cy="17204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以</a:t>
            </a:r>
            <a:r>
              <a:rPr kumimoji="1" lang="zh-TW" altLang="en-US" dirty="0">
                <a:solidFill>
                  <a:srgbClr val="FF0000"/>
                </a:solidFill>
                <a:latin typeface="Apple LiGothic Medium"/>
                <a:ea typeface="Apple LiGothic Medium"/>
                <a:cs typeface="Apple LiGothic Medium"/>
              </a:rPr>
              <a:t>價格、服務期間</a:t>
            </a:r>
            <a:r>
              <a:rPr kumimoji="1" lang="zh-TW" altLang="en-US" dirty="0">
                <a:latin typeface="Apple LiGothic Medium"/>
                <a:ea typeface="Apple LiGothic Medium"/>
                <a:cs typeface="Apple LiGothic Medium"/>
              </a:rPr>
              <a:t>建立矩陣，用已確認企業所處的位置與必要的產出管理作業，如管理停留期間的行動，進而改善資源配置。</a:t>
            </a:r>
          </a:p>
        </p:txBody>
      </p:sp>
    </p:spTree>
    <p:extLst>
      <p:ext uri="{BB962C8B-B14F-4D97-AF65-F5344CB8AC3E}">
        <p14:creationId xmlns:p14="http://schemas.microsoft.com/office/powerpoint/2010/main" val="12880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結論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需求變動無可避免，所以保持</a:t>
            </a:r>
            <a:r>
              <a:rPr kumimoji="1" lang="zh-TW" altLang="en-US" dirty="0" smtClean="0">
                <a:solidFill>
                  <a:srgbClr val="FF0000"/>
                </a:solidFill>
              </a:rPr>
              <a:t>彈性</a:t>
            </a:r>
            <a:r>
              <a:rPr kumimoji="1" lang="zh-TW" altLang="en-US" dirty="0" smtClean="0"/>
              <a:t>很重要。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銷售與作業規劃是將企業的策略及產能轉換成</a:t>
            </a:r>
            <a:r>
              <a:rPr kumimoji="1" lang="zh-TW" altLang="en-US" dirty="0" smtClean="0">
                <a:solidFill>
                  <a:srgbClr val="FF0000"/>
                </a:solidFill>
              </a:rPr>
              <a:t>人員需求、存貨水準、產量水準</a:t>
            </a:r>
            <a:r>
              <a:rPr kumimoji="1" lang="zh-TW" altLang="en-US" dirty="0" smtClean="0"/>
              <a:t>，而必非細部規劃工作。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決定生產規劃決策規則後必須</a:t>
            </a:r>
            <a:r>
              <a:rPr kumimoji="1" lang="zh-TW" altLang="en-US" dirty="0" smtClean="0">
                <a:solidFill>
                  <a:srgbClr val="FF0000"/>
                </a:solidFill>
              </a:rPr>
              <a:t>貫徹執行</a:t>
            </a:r>
            <a:r>
              <a:rPr kumimoji="1" lang="zh-TW" altLang="en-US" dirty="0" smtClean="0"/>
              <a:t>，可以先以歷史資料進行模擬，確定可行性。</a:t>
            </a:r>
            <a:endParaRPr kumimoji="1" lang="en-US" altLang="zh-TW" dirty="0" smtClean="0"/>
          </a:p>
          <a:p>
            <a:r>
              <a:rPr kumimoji="1" lang="zh-TW" altLang="en-US" dirty="0" smtClean="0">
                <a:solidFill>
                  <a:srgbClr val="FF0000"/>
                </a:solidFill>
              </a:rPr>
              <a:t>產出管理</a:t>
            </a:r>
            <a:r>
              <a:rPr kumimoji="1" lang="zh-TW" altLang="en-US" dirty="0" smtClean="0"/>
              <a:t>是企業調節需求的有效工具。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4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-Bradford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布丁製造公司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41192" y="1690688"/>
          <a:ext cx="11573301" cy="1145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5405"/>
                <a:gridCol w="1576316"/>
                <a:gridCol w="1576316"/>
                <a:gridCol w="1576316"/>
                <a:gridCol w="1576316"/>
                <a:gridCol w="1576316"/>
                <a:gridCol w="1576316"/>
              </a:tblGrid>
              <a:tr h="42034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Q1’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725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需求預測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單位：箱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2000,000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2200,000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2500,000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2650,000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2200,000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1,1500,000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26281" y="3285445"/>
          <a:ext cx="4477982" cy="2773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8991"/>
                <a:gridCol w="223899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存貨成本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缺貨成本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$2.4/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雇用與訓練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$5,000/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解雇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$3,000/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人工成本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正常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$20/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人工成本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$30/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6532729" y="3287719"/>
          <a:ext cx="3430137" cy="3046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622"/>
                <a:gridCol w="2088515"/>
              </a:tblGrid>
              <a:tr h="451767"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安全存貨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個倉儲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18893"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箱數</a:t>
                      </a:r>
                    </a:p>
                  </a:txBody>
                  <a:tcPr/>
                </a:tc>
              </a:tr>
              <a:tr h="51889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1,352(338X4)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1889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1,540(385X4)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1889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1,632(408X4)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1889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Q4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1,352(338X4)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9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496" y="150124"/>
            <a:ext cx="10515600" cy="791572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：固定生產線數不加班，允許存貨及缺貨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位員工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條生產線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496" y="941696"/>
            <a:ext cx="10639568" cy="55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1364776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：改變生產線數不加班，允許存貨及缺貨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位員工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條生產線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535" y="1269244"/>
            <a:ext cx="10382265" cy="53150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01255" y="2797790"/>
            <a:ext cx="8884692" cy="28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151427" y="4367283"/>
            <a:ext cx="2074460" cy="436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1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6040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：改變生產線數不加班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等量生產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位員工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條生產線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534" y="1228299"/>
            <a:ext cx="10656359" cy="54454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15153" y="5540990"/>
            <a:ext cx="8884692" cy="28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6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銷售與作業規劃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掌握營運狀況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提供更好服務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降低庫存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縮短前置時間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穩定生產率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886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18770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：改變生產線數及加班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等量生產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位員工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條生產線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8298"/>
            <a:ext cx="10816989" cy="55273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04347" y="3991153"/>
            <a:ext cx="8884692" cy="253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1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成本分析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953" y="1537150"/>
            <a:ext cx="10216487" cy="36720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2524" y="4558607"/>
            <a:ext cx="10451343" cy="650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4799461" y="5665344"/>
            <a:ext cx="4972335" cy="940173"/>
          </a:xfrm>
          <a:prstGeom prst="wedgeRoundRectCallout">
            <a:avLst>
              <a:gd name="adj1" fmla="val -43033"/>
              <a:gd name="adj2" fmla="val -9717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總成本與單位成本均最低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6271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7618" y="25368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Thanks for your listening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36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銷售與作業規劃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流程設計重點       協助公司達成供需平衡，維持企業營運的穩健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/>
              <a:t>個別產品         較難掌握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/>
              <a:t>總合層級         較好掌握</a:t>
            </a:r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2686917" y="3108615"/>
            <a:ext cx="596611" cy="5091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2686916" y="4084422"/>
            <a:ext cx="596611" cy="5091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52450" y="5286016"/>
            <a:ext cx="4438650" cy="1181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總合層級有足夠產能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7219950" y="5286016"/>
            <a:ext cx="4438650" cy="1181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有助於個別產品的工單安排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5409334" y="5621989"/>
            <a:ext cx="1392381" cy="5091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283527" y="2132808"/>
            <a:ext cx="596611" cy="5091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9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銷售與作業規劃活動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77375"/>
              </p:ext>
            </p:extLst>
          </p:nvPr>
        </p:nvGraphicFramePr>
        <p:xfrm>
          <a:off x="838200" y="2251656"/>
          <a:ext cx="10515600" cy="35530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1182158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長期規劃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中期規劃</a:t>
                      </a:r>
                    </a:p>
                    <a:p>
                      <a:pPr algn="ctr"/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短期規劃</a:t>
                      </a:r>
                    </a:p>
                    <a:p>
                      <a:pPr algn="ctr"/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1821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頻率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每年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周、月或季為單位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日或周為單位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1821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規劃期間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年以上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天至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67891" y="41562"/>
            <a:ext cx="8676409" cy="675409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619874" y="116032"/>
            <a:ext cx="1172441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流程規劃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239306" y="948066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策略性產能規劃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324656" y="948066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供應網路規劃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324656" y="1854570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預測與需求管理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239306" y="1854570"/>
            <a:ext cx="1985100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銷售與作業規劃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239306" y="2445630"/>
            <a:ext cx="846429" cy="6976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銷售計劃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129894" y="2445630"/>
            <a:ext cx="1094512" cy="6976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總合作業計劃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24656" y="3895367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主排程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24656" y="4714622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物料需求規劃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324656" y="5533876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訂單排程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247750" y="3895367"/>
            <a:ext cx="1933576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車輛產能規劃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239306" y="4692107"/>
            <a:ext cx="1933576" cy="4951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車輛負載配置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228700" y="5458079"/>
            <a:ext cx="1933576" cy="4951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派車排程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228700" y="6240964"/>
            <a:ext cx="1933576" cy="4951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倉儲收貨規畫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863334" y="3895367"/>
            <a:ext cx="2414265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每周人力及顧客排程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8863333" y="4903391"/>
            <a:ext cx="2414265" cy="554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每日人力及顧客排程</a:t>
            </a:r>
          </a:p>
        </p:txBody>
      </p:sp>
      <p:cxnSp>
        <p:nvCxnSpPr>
          <p:cNvPr id="22" name="直線單箭頭接點 21"/>
          <p:cNvCxnSpPr>
            <a:stCxn id="5" idx="2"/>
            <a:endCxn id="6" idx="0"/>
          </p:cNvCxnSpPr>
          <p:nvPr/>
        </p:nvCxnSpPr>
        <p:spPr>
          <a:xfrm flipH="1">
            <a:off x="7206094" y="670720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7195487" y="1542989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5" idx="2"/>
            <a:endCxn id="16" idx="0"/>
          </p:cNvCxnSpPr>
          <p:nvPr/>
        </p:nvCxnSpPr>
        <p:spPr>
          <a:xfrm flipH="1">
            <a:off x="7206094" y="4450055"/>
            <a:ext cx="8444" cy="242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6" idx="2"/>
            <a:endCxn id="17" idx="0"/>
          </p:cNvCxnSpPr>
          <p:nvPr/>
        </p:nvCxnSpPr>
        <p:spPr>
          <a:xfrm flipH="1">
            <a:off x="7195488" y="5187300"/>
            <a:ext cx="10606" cy="270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7" idx="2"/>
            <a:endCxn id="18" idx="0"/>
          </p:cNvCxnSpPr>
          <p:nvPr/>
        </p:nvCxnSpPr>
        <p:spPr>
          <a:xfrm>
            <a:off x="7195488" y="5953272"/>
            <a:ext cx="0" cy="287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4291444" y="4416054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4291443" y="5262920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4" idx="3"/>
            <a:endCxn id="17" idx="1"/>
          </p:cNvCxnSpPr>
          <p:nvPr/>
        </p:nvCxnSpPr>
        <p:spPr>
          <a:xfrm flipV="1">
            <a:off x="5258232" y="5705676"/>
            <a:ext cx="970468" cy="105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11" idx="2"/>
          </p:cNvCxnSpPr>
          <p:nvPr/>
        </p:nvCxnSpPr>
        <p:spPr>
          <a:xfrm>
            <a:off x="7677150" y="3143250"/>
            <a:ext cx="0" cy="4277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4152900" y="3571007"/>
            <a:ext cx="624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4152899" y="3563004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7225141" y="3563004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10401299" y="3564240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10018568" y="31488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647153" y="31686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803942" y="31624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flipH="1">
            <a:off x="4291443" y="1523976"/>
            <a:ext cx="1" cy="27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7" idx="3"/>
            <a:endCxn id="6" idx="1"/>
          </p:cNvCxnSpPr>
          <p:nvPr/>
        </p:nvCxnSpPr>
        <p:spPr>
          <a:xfrm>
            <a:off x="5258232" y="1225410"/>
            <a:ext cx="9810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666750" y="1854570"/>
            <a:ext cx="1809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666750" y="116032"/>
            <a:ext cx="1809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666750" y="5401593"/>
            <a:ext cx="1809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66750" y="6736157"/>
            <a:ext cx="1809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1261230" y="469646"/>
            <a:ext cx="677108" cy="1407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261230" y="3212153"/>
            <a:ext cx="677108" cy="1407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中期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233071" y="5601386"/>
            <a:ext cx="677108" cy="1407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短期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生產規劃的環境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438650" y="3581400"/>
            <a:ext cx="2686050" cy="12573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生產規劃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81950" y="1647826"/>
            <a:ext cx="2019300" cy="1124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市場需求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2025" y="1647826"/>
            <a:ext cx="2019300" cy="1124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原物料的供應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62100" y="1669257"/>
            <a:ext cx="2019300" cy="1124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競爭者行為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24900" y="3581400"/>
            <a:ext cx="2019300" cy="1124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經濟環境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9150" y="3713956"/>
            <a:ext cx="2019300" cy="1124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9150" y="5591176"/>
            <a:ext cx="2019300" cy="11247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目前實際產能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9000" y="5591176"/>
            <a:ext cx="2019300" cy="11247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目前人力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050" y="5591176"/>
            <a:ext cx="2019300" cy="11247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存貨水準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24900" y="5591176"/>
            <a:ext cx="2019300" cy="11247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必要的生產活動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106150" y="3104346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1106150" y="5591176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>
            <a:stCxn id="6" idx="2"/>
            <a:endCxn id="4" idx="0"/>
          </p:cNvCxnSpPr>
          <p:nvPr/>
        </p:nvCxnSpPr>
        <p:spPr>
          <a:xfrm>
            <a:off x="5781675" y="2772570"/>
            <a:ext cx="0" cy="808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7" idx="2"/>
            <a:endCxn id="4" idx="1"/>
          </p:cNvCxnSpPr>
          <p:nvPr/>
        </p:nvCxnSpPr>
        <p:spPr>
          <a:xfrm>
            <a:off x="2571750" y="2794001"/>
            <a:ext cx="2260263" cy="97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9" idx="3"/>
            <a:endCxn id="4" idx="2"/>
          </p:cNvCxnSpPr>
          <p:nvPr/>
        </p:nvCxnSpPr>
        <p:spPr>
          <a:xfrm flipV="1">
            <a:off x="2838450" y="4210050"/>
            <a:ext cx="1600200" cy="66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0" idx="0"/>
          </p:cNvCxnSpPr>
          <p:nvPr/>
        </p:nvCxnSpPr>
        <p:spPr>
          <a:xfrm flipV="1">
            <a:off x="1828800" y="4574357"/>
            <a:ext cx="2841794" cy="1016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1" idx="0"/>
          </p:cNvCxnSpPr>
          <p:nvPr/>
        </p:nvCxnSpPr>
        <p:spPr>
          <a:xfrm flipV="1">
            <a:off x="4438650" y="4838700"/>
            <a:ext cx="757490" cy="752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12" idx="0"/>
          </p:cNvCxnSpPr>
          <p:nvPr/>
        </p:nvCxnSpPr>
        <p:spPr>
          <a:xfrm flipH="1" flipV="1">
            <a:off x="6305550" y="4838700"/>
            <a:ext cx="819150" cy="752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5" idx="2"/>
            <a:endCxn id="4" idx="7"/>
          </p:cNvCxnSpPr>
          <p:nvPr/>
        </p:nvCxnSpPr>
        <p:spPr>
          <a:xfrm flipH="1">
            <a:off x="6731337" y="2772570"/>
            <a:ext cx="2260263" cy="992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8" idx="1"/>
            <a:endCxn id="4" idx="6"/>
          </p:cNvCxnSpPr>
          <p:nvPr/>
        </p:nvCxnSpPr>
        <p:spPr>
          <a:xfrm flipH="1">
            <a:off x="7124700" y="4143772"/>
            <a:ext cx="1600200" cy="66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3" idx="0"/>
          </p:cNvCxnSpPr>
          <p:nvPr/>
        </p:nvCxnSpPr>
        <p:spPr>
          <a:xfrm flipH="1" flipV="1">
            <a:off x="6960520" y="4574357"/>
            <a:ext cx="2774030" cy="1016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生產規劃策略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2745" cy="4351338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zh-TW" altLang="en-US" dirty="0" smtClean="0"/>
              <a:t>追趕策略：使用招募或解雇員工方式調整生產率。</a:t>
            </a:r>
            <a:endParaRPr lang="en-US" altLang="zh-TW" dirty="0" smtClean="0"/>
          </a:p>
          <a:p>
            <a:pPr>
              <a:lnSpc>
                <a:spcPct val="300000"/>
              </a:lnSpc>
            </a:pPr>
            <a:r>
              <a:rPr lang="zh-TW" altLang="en-US" dirty="0" smtClean="0"/>
              <a:t>工時調整策略：調節工作時數以滿足生產量。</a:t>
            </a:r>
            <a:endParaRPr lang="en-US" altLang="zh-TW" dirty="0" smtClean="0"/>
          </a:p>
          <a:p>
            <a:pPr>
              <a:lnSpc>
                <a:spcPct val="300000"/>
              </a:lnSpc>
            </a:pPr>
            <a:r>
              <a:rPr lang="zh-TW" altLang="en-US" dirty="0" smtClean="0"/>
              <a:t>平穩策略：透過存貨水準的變動，處理缺貨以及生產過剩的問題。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00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相關成本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基本生產成本：生產特定產品的固定與變動成本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/>
              <a:t>生產率變動的相關成本：聘僱、訓練、資遣等相關費用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/>
              <a:t>存貨成本：資金成本、倉儲、保險、毀損、產品過時等相關成本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/>
              <a:t>缺貨成本：趕工成本、顧客信心喪失成本、損失銷貨的機會成本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874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1812</Words>
  <Application>Microsoft Office PowerPoint</Application>
  <PresentationFormat>寬螢幕</PresentationFormat>
  <Paragraphs>470</Paragraphs>
  <Slides>32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0" baseType="lpstr">
      <vt:lpstr>Apple LiGothic Medium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生產與作業管理-第十二章 銷售與作業規畫</vt:lpstr>
      <vt:lpstr>總合作業計劃</vt:lpstr>
      <vt:lpstr>銷售與作業規劃</vt:lpstr>
      <vt:lpstr>銷售與作業規劃</vt:lpstr>
      <vt:lpstr>銷售與作業規劃活動</vt:lpstr>
      <vt:lpstr>PowerPoint 簡報</vt:lpstr>
      <vt:lpstr>生產規劃的環境</vt:lpstr>
      <vt:lpstr>生產規劃策略</vt:lpstr>
      <vt:lpstr>相關成本</vt:lpstr>
      <vt:lpstr>總合規劃技術</vt:lpstr>
      <vt:lpstr>總合規劃技術</vt:lpstr>
      <vt:lpstr>範例：JC公司</vt:lpstr>
      <vt:lpstr>PowerPoint 簡報</vt:lpstr>
      <vt:lpstr>範例：JC公司</vt:lpstr>
      <vt:lpstr>範例：JC公司</vt:lpstr>
      <vt:lpstr>案例結論</vt:lpstr>
      <vt:lpstr>服務總合規劃</vt:lpstr>
      <vt:lpstr>範例：Tucson休憩</vt:lpstr>
      <vt:lpstr>範例：Tucson休憩</vt:lpstr>
      <vt:lpstr>平準化排程</vt:lpstr>
      <vt:lpstr>PowerPoint 簡報</vt:lpstr>
      <vt:lpstr>下列情況最能發揮產出管理的效果</vt:lpstr>
      <vt:lpstr>生產管理的議題</vt:lpstr>
      <vt:lpstr>PowerPoint 簡報</vt:lpstr>
      <vt:lpstr>結論</vt:lpstr>
      <vt:lpstr>個案-Bradford布丁製造公司</vt:lpstr>
      <vt:lpstr> Case1：固定生產線數不加班，允許存貨及缺貨(期初有 60 位員工, 10條生產線) </vt:lpstr>
      <vt:lpstr>Case2：改變生產線數不加班，允許存貨及缺貨(期初有 60 位員工, 10條生產線)</vt:lpstr>
      <vt:lpstr>Case3：改變生產線數不加班 ，等量生產(期初有 60 位員工, 10條生產線)</vt:lpstr>
      <vt:lpstr>Case4：改變生產線數及加班 ，等量生產(期初有 60 位員工, 10條生產線)</vt:lpstr>
      <vt:lpstr>成本分析</vt:lpstr>
      <vt:lpstr>Thanks for your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Hank</dc:creator>
  <cp:lastModifiedBy>Hank</cp:lastModifiedBy>
  <cp:revision>12</cp:revision>
  <dcterms:created xsi:type="dcterms:W3CDTF">2014-04-30T05:35:31Z</dcterms:created>
  <dcterms:modified xsi:type="dcterms:W3CDTF">2014-05-05T06:49:35Z</dcterms:modified>
</cp:coreProperties>
</file>