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notesSlides/notesSlide6.xml" ContentType="application/vnd.openxmlformats-officedocument.presentationml.notesSlid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63" r:id="rId3"/>
    <p:sldId id="310" r:id="rId4"/>
    <p:sldId id="257" r:id="rId5"/>
    <p:sldId id="260" r:id="rId6"/>
    <p:sldId id="262" r:id="rId7"/>
    <p:sldId id="261"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01" r:id="rId44"/>
    <p:sldId id="313" r:id="rId45"/>
    <p:sldId id="304" r:id="rId46"/>
    <p:sldId id="305" r:id="rId47"/>
    <p:sldId id="306" r:id="rId48"/>
    <p:sldId id="307" r:id="rId49"/>
    <p:sldId id="308" r:id="rId50"/>
    <p:sldId id="312" r:id="rId51"/>
    <p:sldId id="309" r:id="rId52"/>
    <p:sldId id="311" r:id="rId53"/>
    <p:sldId id="314" r:id="rId5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D3F3E-724D-40EF-98F4-1ACBDFF45B4D}" type="doc">
      <dgm:prSet loTypeId="urn:microsoft.com/office/officeart/2005/8/layout/arrow2" loCatId="process" qsTypeId="urn:microsoft.com/office/officeart/2005/8/quickstyle/simple1" qsCatId="simple" csTypeId="urn:microsoft.com/office/officeart/2005/8/colors/accent1_2" csCatId="accent1" phldr="1"/>
      <dgm:spPr/>
    </dgm:pt>
    <dgm:pt modelId="{7AB7252F-471B-42FF-B81C-67F534E4A897}">
      <dgm:prSet phldrT="[文字]"/>
      <dgm:spPr/>
      <dgm:t>
        <a:bodyPr/>
        <a:lstStyle/>
        <a:p>
          <a:r>
            <a:rPr lang="zh-TW" altLang="en-US" dirty="0" smtClean="0"/>
            <a:t>廣州創立</a:t>
          </a:r>
          <a:endParaRPr lang="zh-TW" altLang="en-US" dirty="0"/>
        </a:p>
      </dgm:t>
    </dgm:pt>
    <dgm:pt modelId="{586D5D11-78EC-4918-BDEF-1B8C2F1C1D0B}" type="parTrans" cxnId="{34E0C46E-74D0-4478-ABDB-00428D50CBC1}">
      <dgm:prSet/>
      <dgm:spPr/>
    </dgm:pt>
    <dgm:pt modelId="{A61E03CE-4857-46B0-8AA7-7EE4A21EC23D}" type="sibTrans" cxnId="{34E0C46E-74D0-4478-ABDB-00428D50CBC1}">
      <dgm:prSet/>
      <dgm:spPr/>
    </dgm:pt>
    <dgm:pt modelId="{6518D264-E74E-4D4E-8EF5-AAF1E9D230EA}">
      <dgm:prSet phldrT="[文字]"/>
      <dgm:spPr/>
      <dgm:t>
        <a:bodyPr/>
        <a:lstStyle/>
        <a:p>
          <a:r>
            <a:rPr lang="zh-TW" altLang="en-US" dirty="0" smtClean="0"/>
            <a:t>紮根香港</a:t>
          </a:r>
          <a:endParaRPr lang="zh-TW" altLang="en-US" dirty="0"/>
        </a:p>
      </dgm:t>
    </dgm:pt>
    <dgm:pt modelId="{1521BCD0-6AE1-4315-B9D9-4A0032E5E8EB}" type="parTrans" cxnId="{23E429FF-2D9A-4861-9D24-057E3093E84C}">
      <dgm:prSet/>
      <dgm:spPr/>
    </dgm:pt>
    <dgm:pt modelId="{B0BC662F-02D8-4925-BE21-E1E467840923}" type="sibTrans" cxnId="{23E429FF-2D9A-4861-9D24-057E3093E84C}">
      <dgm:prSet/>
      <dgm:spPr/>
    </dgm:pt>
    <dgm:pt modelId="{65C7D900-07C0-4857-88A8-E70A32572C05}">
      <dgm:prSet phldrT="[文字]"/>
      <dgm:spPr/>
      <dgm:t>
        <a:bodyPr/>
        <a:lstStyle/>
        <a:p>
          <a:r>
            <a:rPr lang="zh-TW" altLang="en-US" dirty="0" smtClean="0"/>
            <a:t>跨國集團</a:t>
          </a:r>
          <a:endParaRPr lang="zh-TW" altLang="en-US" dirty="0"/>
        </a:p>
      </dgm:t>
    </dgm:pt>
    <dgm:pt modelId="{F1248F06-2FCA-4362-917B-5411202FBDBE}" type="parTrans" cxnId="{18C89CE9-1A7C-46BD-9118-02E48A8078E1}">
      <dgm:prSet/>
      <dgm:spPr/>
    </dgm:pt>
    <dgm:pt modelId="{B32A0C67-3BE5-419B-B237-2BFD67095E80}" type="sibTrans" cxnId="{18C89CE9-1A7C-46BD-9118-02E48A8078E1}">
      <dgm:prSet/>
      <dgm:spPr/>
    </dgm:pt>
    <dgm:pt modelId="{DE746997-DFD9-42F5-BD41-FB8DB0949DEC}">
      <dgm:prSet phldrT="[文字]"/>
      <dgm:spPr/>
      <dgm:t>
        <a:bodyPr/>
        <a:lstStyle/>
        <a:p>
          <a:r>
            <a:rPr lang="zh-TW" altLang="en-US" dirty="0" smtClean="0"/>
            <a:t>區域業務</a:t>
          </a:r>
          <a:endParaRPr lang="zh-TW" altLang="en-US" dirty="0"/>
        </a:p>
      </dgm:t>
    </dgm:pt>
    <dgm:pt modelId="{C4AAD83C-F641-4E03-AF62-CA1E4F598320}" type="parTrans" cxnId="{F191328B-3F47-449D-9D27-06CBD82F516F}">
      <dgm:prSet/>
      <dgm:spPr/>
    </dgm:pt>
    <dgm:pt modelId="{E9B7BF1F-11C0-4895-92B3-459D29201E4A}" type="sibTrans" cxnId="{F191328B-3F47-449D-9D27-06CBD82F516F}">
      <dgm:prSet/>
      <dgm:spPr/>
    </dgm:pt>
    <dgm:pt modelId="{28796B43-9FAA-4A6C-9C69-6D0E49C86839}" type="pres">
      <dgm:prSet presAssocID="{7F8D3F3E-724D-40EF-98F4-1ACBDFF45B4D}" presName="arrowDiagram" presStyleCnt="0">
        <dgm:presLayoutVars>
          <dgm:chMax val="5"/>
          <dgm:dir/>
          <dgm:resizeHandles val="exact"/>
        </dgm:presLayoutVars>
      </dgm:prSet>
      <dgm:spPr/>
    </dgm:pt>
    <dgm:pt modelId="{DF88D142-6887-445E-B692-973A66340287}" type="pres">
      <dgm:prSet presAssocID="{7F8D3F3E-724D-40EF-98F4-1ACBDFF45B4D}" presName="arrow" presStyleLbl="bgShp" presStyleIdx="0" presStyleCnt="1"/>
      <dgm:spPr/>
    </dgm:pt>
    <dgm:pt modelId="{8802D836-7B5F-4E48-9B3C-F6EB207FEB18}" type="pres">
      <dgm:prSet presAssocID="{7F8D3F3E-724D-40EF-98F4-1ACBDFF45B4D}" presName="arrowDiagram4" presStyleCnt="0"/>
      <dgm:spPr/>
    </dgm:pt>
    <dgm:pt modelId="{229899CB-0ABA-4EAA-96E4-FC3FFC186470}" type="pres">
      <dgm:prSet presAssocID="{7AB7252F-471B-42FF-B81C-67F534E4A897}" presName="bullet4a" presStyleLbl="node1" presStyleIdx="0" presStyleCnt="4"/>
      <dgm:spPr/>
    </dgm:pt>
    <dgm:pt modelId="{CC743FD0-AD08-4CB7-AAE2-480BBC10EC1F}" type="pres">
      <dgm:prSet presAssocID="{7AB7252F-471B-42FF-B81C-67F534E4A897}" presName="textBox4a" presStyleLbl="revTx" presStyleIdx="0" presStyleCnt="4">
        <dgm:presLayoutVars>
          <dgm:bulletEnabled val="1"/>
        </dgm:presLayoutVars>
      </dgm:prSet>
      <dgm:spPr/>
      <dgm:t>
        <a:bodyPr/>
        <a:lstStyle/>
        <a:p>
          <a:endParaRPr lang="zh-TW" altLang="en-US"/>
        </a:p>
      </dgm:t>
    </dgm:pt>
    <dgm:pt modelId="{269F3983-34CA-4AE7-AEEE-B88328E8BD5F}" type="pres">
      <dgm:prSet presAssocID="{6518D264-E74E-4D4E-8EF5-AAF1E9D230EA}" presName="bullet4b" presStyleLbl="node1" presStyleIdx="1" presStyleCnt="4"/>
      <dgm:spPr/>
    </dgm:pt>
    <dgm:pt modelId="{A6C7C7D9-AF11-42A8-8922-FDF23858EAED}" type="pres">
      <dgm:prSet presAssocID="{6518D264-E74E-4D4E-8EF5-AAF1E9D230EA}" presName="textBox4b" presStyleLbl="revTx" presStyleIdx="1" presStyleCnt="4">
        <dgm:presLayoutVars>
          <dgm:bulletEnabled val="1"/>
        </dgm:presLayoutVars>
      </dgm:prSet>
      <dgm:spPr/>
      <dgm:t>
        <a:bodyPr/>
        <a:lstStyle/>
        <a:p>
          <a:endParaRPr lang="zh-TW" altLang="en-US"/>
        </a:p>
      </dgm:t>
    </dgm:pt>
    <dgm:pt modelId="{9C7C7A6F-490D-466E-B4E0-E63BA19E042F}" type="pres">
      <dgm:prSet presAssocID="{DE746997-DFD9-42F5-BD41-FB8DB0949DEC}" presName="bullet4c" presStyleLbl="node1" presStyleIdx="2" presStyleCnt="4"/>
      <dgm:spPr/>
    </dgm:pt>
    <dgm:pt modelId="{3B4FF8EB-B2AC-49CC-B0AA-73830679974B}" type="pres">
      <dgm:prSet presAssocID="{DE746997-DFD9-42F5-BD41-FB8DB0949DEC}" presName="textBox4c" presStyleLbl="revTx" presStyleIdx="2" presStyleCnt="4">
        <dgm:presLayoutVars>
          <dgm:bulletEnabled val="1"/>
        </dgm:presLayoutVars>
      </dgm:prSet>
      <dgm:spPr/>
      <dgm:t>
        <a:bodyPr/>
        <a:lstStyle/>
        <a:p>
          <a:endParaRPr lang="zh-TW" altLang="en-US"/>
        </a:p>
      </dgm:t>
    </dgm:pt>
    <dgm:pt modelId="{7F032458-956E-466B-8D07-9BB4FB90FB6F}" type="pres">
      <dgm:prSet presAssocID="{65C7D900-07C0-4857-88A8-E70A32572C05}" presName="bullet4d" presStyleLbl="node1" presStyleIdx="3" presStyleCnt="4"/>
      <dgm:spPr/>
    </dgm:pt>
    <dgm:pt modelId="{FDF35A7E-A133-4C6D-8221-E2A285B24322}" type="pres">
      <dgm:prSet presAssocID="{65C7D900-07C0-4857-88A8-E70A32572C05}" presName="textBox4d" presStyleLbl="revTx" presStyleIdx="3" presStyleCnt="4">
        <dgm:presLayoutVars>
          <dgm:bulletEnabled val="1"/>
        </dgm:presLayoutVars>
      </dgm:prSet>
      <dgm:spPr/>
      <dgm:t>
        <a:bodyPr/>
        <a:lstStyle/>
        <a:p>
          <a:endParaRPr lang="zh-TW" altLang="en-US"/>
        </a:p>
      </dgm:t>
    </dgm:pt>
  </dgm:ptLst>
  <dgm:cxnLst>
    <dgm:cxn modelId="{34E0C46E-74D0-4478-ABDB-00428D50CBC1}" srcId="{7F8D3F3E-724D-40EF-98F4-1ACBDFF45B4D}" destId="{7AB7252F-471B-42FF-B81C-67F534E4A897}" srcOrd="0" destOrd="0" parTransId="{586D5D11-78EC-4918-BDEF-1B8C2F1C1D0B}" sibTransId="{A61E03CE-4857-46B0-8AA7-7EE4A21EC23D}"/>
    <dgm:cxn modelId="{F191328B-3F47-449D-9D27-06CBD82F516F}" srcId="{7F8D3F3E-724D-40EF-98F4-1ACBDFF45B4D}" destId="{DE746997-DFD9-42F5-BD41-FB8DB0949DEC}" srcOrd="2" destOrd="0" parTransId="{C4AAD83C-F641-4E03-AF62-CA1E4F598320}" sibTransId="{E9B7BF1F-11C0-4895-92B3-459D29201E4A}"/>
    <dgm:cxn modelId="{8D1CC93A-7988-4127-804C-846F0C9537D7}" type="presOf" srcId="{65C7D900-07C0-4857-88A8-E70A32572C05}" destId="{FDF35A7E-A133-4C6D-8221-E2A285B24322}" srcOrd="0" destOrd="0" presId="urn:microsoft.com/office/officeart/2005/8/layout/arrow2"/>
    <dgm:cxn modelId="{104CC432-BC57-46CA-A07E-2AFAA807D670}" type="presOf" srcId="{6518D264-E74E-4D4E-8EF5-AAF1E9D230EA}" destId="{A6C7C7D9-AF11-42A8-8922-FDF23858EAED}" srcOrd="0" destOrd="0" presId="urn:microsoft.com/office/officeart/2005/8/layout/arrow2"/>
    <dgm:cxn modelId="{0D4E6BDB-47CE-44BF-8FC1-5791C3F2AE70}" type="presOf" srcId="{7F8D3F3E-724D-40EF-98F4-1ACBDFF45B4D}" destId="{28796B43-9FAA-4A6C-9C69-6D0E49C86839}" srcOrd="0" destOrd="0" presId="urn:microsoft.com/office/officeart/2005/8/layout/arrow2"/>
    <dgm:cxn modelId="{E3F96E5C-329E-4810-BBA1-F509B7F5F4A1}" type="presOf" srcId="{7AB7252F-471B-42FF-B81C-67F534E4A897}" destId="{CC743FD0-AD08-4CB7-AAE2-480BBC10EC1F}" srcOrd="0" destOrd="0" presId="urn:microsoft.com/office/officeart/2005/8/layout/arrow2"/>
    <dgm:cxn modelId="{494FED76-7B5D-480B-AEBE-6ADB3D0AB49D}" type="presOf" srcId="{DE746997-DFD9-42F5-BD41-FB8DB0949DEC}" destId="{3B4FF8EB-B2AC-49CC-B0AA-73830679974B}" srcOrd="0" destOrd="0" presId="urn:microsoft.com/office/officeart/2005/8/layout/arrow2"/>
    <dgm:cxn modelId="{23E429FF-2D9A-4861-9D24-057E3093E84C}" srcId="{7F8D3F3E-724D-40EF-98F4-1ACBDFF45B4D}" destId="{6518D264-E74E-4D4E-8EF5-AAF1E9D230EA}" srcOrd="1" destOrd="0" parTransId="{1521BCD0-6AE1-4315-B9D9-4A0032E5E8EB}" sibTransId="{B0BC662F-02D8-4925-BE21-E1E467840923}"/>
    <dgm:cxn modelId="{18C89CE9-1A7C-46BD-9118-02E48A8078E1}" srcId="{7F8D3F3E-724D-40EF-98F4-1ACBDFF45B4D}" destId="{65C7D900-07C0-4857-88A8-E70A32572C05}" srcOrd="3" destOrd="0" parTransId="{F1248F06-2FCA-4362-917B-5411202FBDBE}" sibTransId="{B32A0C67-3BE5-419B-B237-2BFD67095E80}"/>
    <dgm:cxn modelId="{3A662E04-1513-41AC-91FA-F8A1BD9704A6}" type="presParOf" srcId="{28796B43-9FAA-4A6C-9C69-6D0E49C86839}" destId="{DF88D142-6887-445E-B692-973A66340287}" srcOrd="0" destOrd="0" presId="urn:microsoft.com/office/officeart/2005/8/layout/arrow2"/>
    <dgm:cxn modelId="{2B5FDC40-7FAC-4844-BAEA-0E6B4EF75407}" type="presParOf" srcId="{28796B43-9FAA-4A6C-9C69-6D0E49C86839}" destId="{8802D836-7B5F-4E48-9B3C-F6EB207FEB18}" srcOrd="1" destOrd="0" presId="urn:microsoft.com/office/officeart/2005/8/layout/arrow2"/>
    <dgm:cxn modelId="{2D9E16E2-B427-4971-80A5-98DAEDCAE914}" type="presParOf" srcId="{8802D836-7B5F-4E48-9B3C-F6EB207FEB18}" destId="{229899CB-0ABA-4EAA-96E4-FC3FFC186470}" srcOrd="0" destOrd="0" presId="urn:microsoft.com/office/officeart/2005/8/layout/arrow2"/>
    <dgm:cxn modelId="{15EC69A5-0147-41E2-B750-78E6C7850D26}" type="presParOf" srcId="{8802D836-7B5F-4E48-9B3C-F6EB207FEB18}" destId="{CC743FD0-AD08-4CB7-AAE2-480BBC10EC1F}" srcOrd="1" destOrd="0" presId="urn:microsoft.com/office/officeart/2005/8/layout/arrow2"/>
    <dgm:cxn modelId="{655985FE-A4C1-4249-9878-FB7771950C96}" type="presParOf" srcId="{8802D836-7B5F-4E48-9B3C-F6EB207FEB18}" destId="{269F3983-34CA-4AE7-AEEE-B88328E8BD5F}" srcOrd="2" destOrd="0" presId="urn:microsoft.com/office/officeart/2005/8/layout/arrow2"/>
    <dgm:cxn modelId="{601F03C8-881F-4C47-B28A-FF72DB7D329E}" type="presParOf" srcId="{8802D836-7B5F-4E48-9B3C-F6EB207FEB18}" destId="{A6C7C7D9-AF11-42A8-8922-FDF23858EAED}" srcOrd="3" destOrd="0" presId="urn:microsoft.com/office/officeart/2005/8/layout/arrow2"/>
    <dgm:cxn modelId="{70828662-E624-43B7-AA22-BB7A135DF5B8}" type="presParOf" srcId="{8802D836-7B5F-4E48-9B3C-F6EB207FEB18}" destId="{9C7C7A6F-490D-466E-B4E0-E63BA19E042F}" srcOrd="4" destOrd="0" presId="urn:microsoft.com/office/officeart/2005/8/layout/arrow2"/>
    <dgm:cxn modelId="{32226819-9A5B-454C-89CD-4AC92CB1FB78}" type="presParOf" srcId="{8802D836-7B5F-4E48-9B3C-F6EB207FEB18}" destId="{3B4FF8EB-B2AC-49CC-B0AA-73830679974B}" srcOrd="5" destOrd="0" presId="urn:microsoft.com/office/officeart/2005/8/layout/arrow2"/>
    <dgm:cxn modelId="{CD78994C-A02B-48D8-A697-325623F9D906}" type="presParOf" srcId="{8802D836-7B5F-4E48-9B3C-F6EB207FEB18}" destId="{7F032458-956E-466B-8D07-9BB4FB90FB6F}" srcOrd="6" destOrd="0" presId="urn:microsoft.com/office/officeart/2005/8/layout/arrow2"/>
    <dgm:cxn modelId="{6C87CF4A-6437-49DF-97DC-FDCA48BD151A}" type="presParOf" srcId="{8802D836-7B5F-4E48-9B3C-F6EB207FEB18}" destId="{FDF35A7E-A133-4C6D-8221-E2A285B24322}"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7B48C5-DD97-4355-A779-4F401A5B597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CBDF9149-E90B-411C-9F3A-B58FF36448DE}">
      <dgm:prSet phldrT="[文字]" custT="1"/>
      <dgm:spPr/>
      <dgm:t>
        <a:bodyPr/>
        <a:lstStyle/>
        <a:p>
          <a:r>
            <a:rPr lang="zh-TW" altLang="en-US" sz="4000" dirty="0" smtClean="0"/>
            <a:t>產品</a:t>
          </a:r>
          <a:endParaRPr lang="zh-TW" altLang="en-US" sz="4000" dirty="0"/>
        </a:p>
      </dgm:t>
    </dgm:pt>
    <dgm:pt modelId="{EDEB87F1-2D70-4B15-9FA3-04EC14AA9BD2}" type="parTrans" cxnId="{0E036310-6402-4F98-A627-25FFBDD98D63}">
      <dgm:prSet/>
      <dgm:spPr/>
      <dgm:t>
        <a:bodyPr/>
        <a:lstStyle/>
        <a:p>
          <a:endParaRPr lang="zh-TW" altLang="en-US"/>
        </a:p>
      </dgm:t>
    </dgm:pt>
    <dgm:pt modelId="{DFD3417C-E827-4C22-BF28-03F9467121D9}" type="sibTrans" cxnId="{0E036310-6402-4F98-A627-25FFBDD98D63}">
      <dgm:prSet/>
      <dgm:spPr/>
      <dgm:t>
        <a:bodyPr/>
        <a:lstStyle/>
        <a:p>
          <a:endParaRPr lang="zh-TW" altLang="en-US"/>
        </a:p>
      </dgm:t>
    </dgm:pt>
    <dgm:pt modelId="{2A74B241-694B-4B24-A252-D1437C6620BE}">
      <dgm:prSet phldrT="[文字]"/>
      <dgm:spPr/>
      <dgm:t>
        <a:bodyPr/>
        <a:lstStyle/>
        <a:p>
          <a:r>
            <a:rPr lang="zh-TW" altLang="en-US" dirty="0" smtClean="0"/>
            <a:t>口味測試</a:t>
          </a:r>
          <a:endParaRPr lang="zh-TW" altLang="en-US" dirty="0"/>
        </a:p>
      </dgm:t>
    </dgm:pt>
    <dgm:pt modelId="{5F13A543-5C62-40C7-BAB8-6A89CC6EC236}" type="parTrans" cxnId="{81E975B5-13B7-4EC7-AD2B-CF430E5508FD}">
      <dgm:prSet/>
      <dgm:spPr/>
      <dgm:t>
        <a:bodyPr/>
        <a:lstStyle/>
        <a:p>
          <a:endParaRPr lang="zh-TW" altLang="en-US"/>
        </a:p>
      </dgm:t>
    </dgm:pt>
    <dgm:pt modelId="{BE4F5E56-E97D-49C7-B7D4-9AA4527E37EA}" type="sibTrans" cxnId="{81E975B5-13B7-4EC7-AD2B-CF430E5508FD}">
      <dgm:prSet/>
      <dgm:spPr/>
      <dgm:t>
        <a:bodyPr/>
        <a:lstStyle/>
        <a:p>
          <a:endParaRPr lang="zh-TW" altLang="en-US"/>
        </a:p>
      </dgm:t>
    </dgm:pt>
    <dgm:pt modelId="{AA68C896-89B3-4C44-A660-7A33C31D94A5}">
      <dgm:prSet phldrT="[文字]"/>
      <dgm:spPr/>
      <dgm:t>
        <a:bodyPr/>
        <a:lstStyle/>
        <a:p>
          <a:r>
            <a:rPr lang="zh-TW" altLang="en-US" dirty="0" smtClean="0"/>
            <a:t>飲料加工</a:t>
          </a:r>
          <a:endParaRPr lang="zh-TW" altLang="en-US" dirty="0"/>
        </a:p>
      </dgm:t>
    </dgm:pt>
    <dgm:pt modelId="{72290638-802E-4EFF-AA5E-2DD733BE2D84}" type="parTrans" cxnId="{C992D38B-110F-4EF6-B656-32270AA1BA33}">
      <dgm:prSet/>
      <dgm:spPr/>
      <dgm:t>
        <a:bodyPr/>
        <a:lstStyle/>
        <a:p>
          <a:endParaRPr lang="zh-TW" altLang="en-US"/>
        </a:p>
      </dgm:t>
    </dgm:pt>
    <dgm:pt modelId="{1A20DA45-41AF-4AD5-BA9E-C9587C97EA48}" type="sibTrans" cxnId="{C992D38B-110F-4EF6-B656-32270AA1BA33}">
      <dgm:prSet/>
      <dgm:spPr/>
      <dgm:t>
        <a:bodyPr/>
        <a:lstStyle/>
        <a:p>
          <a:endParaRPr lang="zh-TW" altLang="en-US"/>
        </a:p>
      </dgm:t>
    </dgm:pt>
    <dgm:pt modelId="{937122CC-B9EA-4471-AF97-3B7DCE5F2359}">
      <dgm:prSet phldrT="[文字]"/>
      <dgm:spPr/>
      <dgm:t>
        <a:bodyPr/>
        <a:lstStyle/>
        <a:p>
          <a:r>
            <a:rPr lang="zh-TW" altLang="en-US" dirty="0" smtClean="0"/>
            <a:t>飲料包裝</a:t>
          </a:r>
          <a:endParaRPr lang="zh-TW" altLang="en-US" dirty="0"/>
        </a:p>
      </dgm:t>
    </dgm:pt>
    <dgm:pt modelId="{BBEB0F0F-6498-4885-B5C6-7776B0710E9A}" type="parTrans" cxnId="{40819510-332C-4888-A136-8E242EEA5745}">
      <dgm:prSet/>
      <dgm:spPr/>
      <dgm:t>
        <a:bodyPr/>
        <a:lstStyle/>
        <a:p>
          <a:endParaRPr lang="zh-TW" altLang="en-US"/>
        </a:p>
      </dgm:t>
    </dgm:pt>
    <dgm:pt modelId="{C971A9F5-2625-4FA5-95BC-C72A0C2F5DA0}" type="sibTrans" cxnId="{40819510-332C-4888-A136-8E242EEA5745}">
      <dgm:prSet/>
      <dgm:spPr/>
      <dgm:t>
        <a:bodyPr/>
        <a:lstStyle/>
        <a:p>
          <a:endParaRPr lang="zh-TW" altLang="en-US"/>
        </a:p>
      </dgm:t>
    </dgm:pt>
    <dgm:pt modelId="{75B27EA9-DC0C-41BE-8827-DFA6C1E947EC}">
      <dgm:prSet phldrT="[文字]" custT="1"/>
      <dgm:spPr/>
      <dgm:t>
        <a:bodyPr/>
        <a:lstStyle/>
        <a:p>
          <a:r>
            <a:rPr lang="zh-TW" altLang="en-US" sz="4000" dirty="0" smtClean="0"/>
            <a:t>定價</a:t>
          </a:r>
          <a:endParaRPr lang="zh-TW" altLang="en-US" sz="4000" dirty="0"/>
        </a:p>
      </dgm:t>
    </dgm:pt>
    <dgm:pt modelId="{E3603506-7600-45F5-93F9-BAE4A58DDA1A}" type="parTrans" cxnId="{0A716CD0-D879-4280-AFF1-5DBDD0CD4B8C}">
      <dgm:prSet/>
      <dgm:spPr/>
      <dgm:t>
        <a:bodyPr/>
        <a:lstStyle/>
        <a:p>
          <a:endParaRPr lang="zh-TW" altLang="en-US"/>
        </a:p>
      </dgm:t>
    </dgm:pt>
    <dgm:pt modelId="{88BFE6B4-B8C3-4774-AF70-D4F7112A4B38}" type="sibTrans" cxnId="{0A716CD0-D879-4280-AFF1-5DBDD0CD4B8C}">
      <dgm:prSet/>
      <dgm:spPr/>
      <dgm:t>
        <a:bodyPr/>
        <a:lstStyle/>
        <a:p>
          <a:endParaRPr lang="zh-TW" altLang="en-US"/>
        </a:p>
      </dgm:t>
    </dgm:pt>
    <dgm:pt modelId="{6B641909-53B4-4374-84C4-96F0A8D42FDB}">
      <dgm:prSet phldrT="[文字]"/>
      <dgm:spPr/>
      <dgm:t>
        <a:bodyPr/>
        <a:lstStyle/>
        <a:p>
          <a:r>
            <a:rPr lang="zh-TW" altLang="en-US" dirty="0" smtClean="0"/>
            <a:t>市場定位</a:t>
          </a:r>
          <a:endParaRPr lang="zh-TW" altLang="en-US" dirty="0"/>
        </a:p>
      </dgm:t>
    </dgm:pt>
    <dgm:pt modelId="{2CD7D8A4-1127-4003-8E18-88638F8FB6A0}" type="parTrans" cxnId="{0A488724-5224-468A-A6D2-83C9364B3BB1}">
      <dgm:prSet/>
      <dgm:spPr/>
      <dgm:t>
        <a:bodyPr/>
        <a:lstStyle/>
        <a:p>
          <a:endParaRPr lang="zh-TW" altLang="en-US"/>
        </a:p>
      </dgm:t>
    </dgm:pt>
    <dgm:pt modelId="{2D8851F4-5334-418B-8C93-44A213FF20B8}" type="sibTrans" cxnId="{0A488724-5224-468A-A6D2-83C9364B3BB1}">
      <dgm:prSet/>
      <dgm:spPr/>
      <dgm:t>
        <a:bodyPr/>
        <a:lstStyle/>
        <a:p>
          <a:endParaRPr lang="zh-TW" altLang="en-US"/>
        </a:p>
      </dgm:t>
    </dgm:pt>
    <dgm:pt modelId="{AA752DB4-7A16-480A-84B3-A2EF0AA6C539}">
      <dgm:prSet phldrT="[文字]"/>
      <dgm:spPr/>
      <dgm:t>
        <a:bodyPr/>
        <a:lstStyle/>
        <a:p>
          <a:r>
            <a:rPr lang="zh-TW" altLang="en-US" dirty="0" smtClean="0"/>
            <a:t>穩定售價</a:t>
          </a:r>
          <a:endParaRPr lang="zh-TW" altLang="en-US" dirty="0"/>
        </a:p>
      </dgm:t>
    </dgm:pt>
    <dgm:pt modelId="{7B3A2949-9B5F-46E5-BB9E-BF77BC953720}" type="parTrans" cxnId="{D4D56F99-48D1-4D38-BF41-D713B312DBA1}">
      <dgm:prSet/>
      <dgm:spPr/>
      <dgm:t>
        <a:bodyPr/>
        <a:lstStyle/>
        <a:p>
          <a:endParaRPr lang="zh-TW" altLang="en-US"/>
        </a:p>
      </dgm:t>
    </dgm:pt>
    <dgm:pt modelId="{41B6F316-7657-4734-B09B-A58C4B58C01F}" type="sibTrans" cxnId="{D4D56F99-48D1-4D38-BF41-D713B312DBA1}">
      <dgm:prSet/>
      <dgm:spPr/>
      <dgm:t>
        <a:bodyPr/>
        <a:lstStyle/>
        <a:p>
          <a:endParaRPr lang="zh-TW" altLang="en-US"/>
        </a:p>
      </dgm:t>
    </dgm:pt>
    <dgm:pt modelId="{4A1F9326-61FF-421E-99A4-97D3A40AC5F8}">
      <dgm:prSet phldrT="[文字]" custT="1"/>
      <dgm:spPr/>
      <dgm:t>
        <a:bodyPr/>
        <a:lstStyle/>
        <a:p>
          <a:r>
            <a:rPr lang="zh-TW" altLang="en-US" sz="4000" dirty="0" smtClean="0"/>
            <a:t>地點</a:t>
          </a:r>
          <a:endParaRPr lang="zh-TW" altLang="en-US" sz="4000" dirty="0"/>
        </a:p>
      </dgm:t>
    </dgm:pt>
    <dgm:pt modelId="{9A5E6EB9-E3B6-4194-B0B2-9CCC3D521F59}" type="parTrans" cxnId="{438B7161-0B25-4CB8-828F-031710F860D9}">
      <dgm:prSet/>
      <dgm:spPr/>
      <dgm:t>
        <a:bodyPr/>
        <a:lstStyle/>
        <a:p>
          <a:endParaRPr lang="zh-TW" altLang="en-US"/>
        </a:p>
      </dgm:t>
    </dgm:pt>
    <dgm:pt modelId="{E3BE38FA-5193-4214-9895-EF400F0E0ADA}" type="sibTrans" cxnId="{438B7161-0B25-4CB8-828F-031710F860D9}">
      <dgm:prSet/>
      <dgm:spPr/>
      <dgm:t>
        <a:bodyPr/>
        <a:lstStyle/>
        <a:p>
          <a:endParaRPr lang="zh-TW" altLang="en-US"/>
        </a:p>
      </dgm:t>
    </dgm:pt>
    <dgm:pt modelId="{2F934532-F765-4075-803E-A09F6516C63C}">
      <dgm:prSet phldrT="[文字]" custT="1"/>
      <dgm:spPr/>
      <dgm:t>
        <a:bodyPr/>
        <a:lstStyle/>
        <a:p>
          <a:r>
            <a:rPr lang="zh-TW" altLang="en-US" sz="4000" dirty="0" smtClean="0"/>
            <a:t>促銷</a:t>
          </a:r>
          <a:endParaRPr lang="zh-TW" altLang="en-US" sz="4000" dirty="0"/>
        </a:p>
      </dgm:t>
    </dgm:pt>
    <dgm:pt modelId="{A54CEDCD-88B4-4249-96D1-12D37F8B92E4}" type="parTrans" cxnId="{E082AB8C-8278-4642-A023-ABEF397855EB}">
      <dgm:prSet/>
      <dgm:spPr/>
      <dgm:t>
        <a:bodyPr/>
        <a:lstStyle/>
        <a:p>
          <a:endParaRPr lang="zh-TW" altLang="en-US"/>
        </a:p>
      </dgm:t>
    </dgm:pt>
    <dgm:pt modelId="{D081AE03-C72F-4355-88D2-29CFF0B4CF3F}" type="sibTrans" cxnId="{E082AB8C-8278-4642-A023-ABEF397855EB}">
      <dgm:prSet/>
      <dgm:spPr/>
      <dgm:t>
        <a:bodyPr/>
        <a:lstStyle/>
        <a:p>
          <a:endParaRPr lang="zh-TW" altLang="en-US"/>
        </a:p>
      </dgm:t>
    </dgm:pt>
    <dgm:pt modelId="{34D3CEAF-E1F1-4E76-A32D-E5B32E9F4286}">
      <dgm:prSet phldrT="[文字]"/>
      <dgm:spPr/>
      <dgm:t>
        <a:bodyPr/>
        <a:lstStyle/>
        <a:p>
          <a:r>
            <a:rPr lang="zh-TW" altLang="en-US" dirty="0" smtClean="0"/>
            <a:t>標籤設計</a:t>
          </a:r>
          <a:endParaRPr lang="zh-TW" altLang="en-US" dirty="0"/>
        </a:p>
      </dgm:t>
    </dgm:pt>
    <dgm:pt modelId="{15039F33-B9D9-4B17-A9B0-A747BBCA4997}" type="parTrans" cxnId="{5805617F-DC2A-4FB8-AA4A-968A325E8403}">
      <dgm:prSet/>
      <dgm:spPr/>
      <dgm:t>
        <a:bodyPr/>
        <a:lstStyle/>
        <a:p>
          <a:endParaRPr lang="zh-TW" altLang="en-US"/>
        </a:p>
      </dgm:t>
    </dgm:pt>
    <dgm:pt modelId="{5C04FE4A-1603-4098-B848-9094D9344D70}" type="sibTrans" cxnId="{5805617F-DC2A-4FB8-AA4A-968A325E8403}">
      <dgm:prSet/>
      <dgm:spPr/>
      <dgm:t>
        <a:bodyPr/>
        <a:lstStyle/>
        <a:p>
          <a:endParaRPr lang="zh-TW" altLang="en-US"/>
        </a:p>
      </dgm:t>
    </dgm:pt>
    <dgm:pt modelId="{3D7C7AB3-2EE8-41E2-A963-FF830EBE6393}">
      <dgm:prSet phldrT="[文字]"/>
      <dgm:spPr/>
      <dgm:t>
        <a:bodyPr/>
        <a:lstStyle/>
        <a:p>
          <a:r>
            <a:rPr lang="zh-TW" altLang="en-US" dirty="0" smtClean="0"/>
            <a:t>控制成立</a:t>
          </a:r>
          <a:endParaRPr lang="zh-TW" altLang="en-US" dirty="0"/>
        </a:p>
      </dgm:t>
    </dgm:pt>
    <dgm:pt modelId="{C4D3D48C-759D-4D17-939D-E270B53BB36B}" type="parTrans" cxnId="{39C6EB38-06F6-4126-9101-8197854FEE12}">
      <dgm:prSet/>
      <dgm:spPr/>
      <dgm:t>
        <a:bodyPr/>
        <a:lstStyle/>
        <a:p>
          <a:endParaRPr lang="zh-TW" altLang="en-US"/>
        </a:p>
      </dgm:t>
    </dgm:pt>
    <dgm:pt modelId="{39F5CC9E-5A0E-43CC-8C41-96FB60B02876}" type="sibTrans" cxnId="{39C6EB38-06F6-4126-9101-8197854FEE12}">
      <dgm:prSet/>
      <dgm:spPr/>
      <dgm:t>
        <a:bodyPr/>
        <a:lstStyle/>
        <a:p>
          <a:endParaRPr lang="zh-TW" altLang="en-US"/>
        </a:p>
      </dgm:t>
    </dgm:pt>
    <dgm:pt modelId="{F440999E-2046-4CAB-8D81-EF8BBE18282F}">
      <dgm:prSet phldrT="[文字]"/>
      <dgm:spPr/>
      <dgm:t>
        <a:bodyPr/>
        <a:lstStyle/>
        <a:p>
          <a:r>
            <a:rPr lang="zh-TW" altLang="en-US" dirty="0" smtClean="0"/>
            <a:t>測試接受程度</a:t>
          </a:r>
          <a:endParaRPr lang="zh-TW" altLang="en-US" dirty="0"/>
        </a:p>
      </dgm:t>
    </dgm:pt>
    <dgm:pt modelId="{648A3530-BC6A-4770-973F-0FB882EBF8E2}" type="parTrans" cxnId="{4B31C820-D989-4576-9091-E08FABE5CFE0}">
      <dgm:prSet/>
      <dgm:spPr/>
      <dgm:t>
        <a:bodyPr/>
        <a:lstStyle/>
        <a:p>
          <a:endParaRPr lang="zh-TW" altLang="en-US"/>
        </a:p>
      </dgm:t>
    </dgm:pt>
    <dgm:pt modelId="{37901465-A976-41BD-B74E-CB9E52608118}" type="sibTrans" cxnId="{4B31C820-D989-4576-9091-E08FABE5CFE0}">
      <dgm:prSet/>
      <dgm:spPr/>
      <dgm:t>
        <a:bodyPr/>
        <a:lstStyle/>
        <a:p>
          <a:endParaRPr lang="zh-TW" altLang="en-US"/>
        </a:p>
      </dgm:t>
    </dgm:pt>
    <dgm:pt modelId="{F1B45385-30F0-4AA4-8268-AC6D6EE3A43E}">
      <dgm:prSet phldrT="[文字]"/>
      <dgm:spPr/>
      <dgm:t>
        <a:bodyPr/>
        <a:lstStyle/>
        <a:p>
          <a:r>
            <a:rPr lang="zh-TW" altLang="en-US" dirty="0" smtClean="0"/>
            <a:t>評估市場潛力</a:t>
          </a:r>
          <a:endParaRPr lang="zh-TW" altLang="en-US" dirty="0"/>
        </a:p>
      </dgm:t>
    </dgm:pt>
    <dgm:pt modelId="{17914452-5B1F-46ED-B2D2-285C1B360893}" type="parTrans" cxnId="{382643E7-849D-43CE-B449-AD3384E97086}">
      <dgm:prSet/>
      <dgm:spPr/>
      <dgm:t>
        <a:bodyPr/>
        <a:lstStyle/>
        <a:p>
          <a:endParaRPr lang="zh-TW" altLang="en-US"/>
        </a:p>
      </dgm:t>
    </dgm:pt>
    <dgm:pt modelId="{CB77AD8C-A372-480F-8E01-C9B3A59024B3}" type="sibTrans" cxnId="{382643E7-849D-43CE-B449-AD3384E97086}">
      <dgm:prSet/>
      <dgm:spPr/>
      <dgm:t>
        <a:bodyPr/>
        <a:lstStyle/>
        <a:p>
          <a:endParaRPr lang="zh-TW" altLang="en-US"/>
        </a:p>
      </dgm:t>
    </dgm:pt>
    <dgm:pt modelId="{DA4DFE1C-8EE7-42A3-8DCF-391327E73EF0}">
      <dgm:prSet phldrT="[文字]"/>
      <dgm:spPr/>
      <dgm:t>
        <a:bodyPr/>
        <a:lstStyle/>
        <a:p>
          <a:r>
            <a:rPr lang="zh-TW" altLang="en-US" dirty="0" smtClean="0"/>
            <a:t>規劃市場推廣活動</a:t>
          </a:r>
          <a:endParaRPr lang="zh-TW" altLang="en-US" dirty="0"/>
        </a:p>
      </dgm:t>
    </dgm:pt>
    <dgm:pt modelId="{E2C9F898-6D12-4EE2-9B5B-2ECBB2C6EA68}" type="parTrans" cxnId="{47DEA579-C3AA-4DFA-B1A3-49B224BDAAEB}">
      <dgm:prSet/>
      <dgm:spPr/>
      <dgm:t>
        <a:bodyPr/>
        <a:lstStyle/>
        <a:p>
          <a:endParaRPr lang="zh-TW" altLang="en-US"/>
        </a:p>
      </dgm:t>
    </dgm:pt>
    <dgm:pt modelId="{98E25008-8B17-4A81-B57C-0E0645538DE9}" type="sibTrans" cxnId="{47DEA579-C3AA-4DFA-B1A3-49B224BDAAEB}">
      <dgm:prSet/>
      <dgm:spPr/>
      <dgm:t>
        <a:bodyPr/>
        <a:lstStyle/>
        <a:p>
          <a:endParaRPr lang="zh-TW" altLang="en-US"/>
        </a:p>
      </dgm:t>
    </dgm:pt>
    <dgm:pt modelId="{0F70C4EA-387F-4C47-9757-380557A0460E}" type="pres">
      <dgm:prSet presAssocID="{AF7B48C5-DD97-4355-A779-4F401A5B5971}" presName="theList" presStyleCnt="0">
        <dgm:presLayoutVars>
          <dgm:dir/>
          <dgm:animLvl val="lvl"/>
          <dgm:resizeHandles val="exact"/>
        </dgm:presLayoutVars>
      </dgm:prSet>
      <dgm:spPr/>
      <dgm:t>
        <a:bodyPr/>
        <a:lstStyle/>
        <a:p>
          <a:endParaRPr lang="zh-TW" altLang="en-US"/>
        </a:p>
      </dgm:t>
    </dgm:pt>
    <dgm:pt modelId="{A0BBDE00-D508-4E50-82A7-035C3B986F65}" type="pres">
      <dgm:prSet presAssocID="{CBDF9149-E90B-411C-9F3A-B58FF36448DE}" presName="compNode" presStyleCnt="0"/>
      <dgm:spPr/>
    </dgm:pt>
    <dgm:pt modelId="{4EB7BD73-E892-4446-AE27-A9FA2DEA8059}" type="pres">
      <dgm:prSet presAssocID="{CBDF9149-E90B-411C-9F3A-B58FF36448DE}" presName="aNode" presStyleLbl="bgShp" presStyleIdx="0" presStyleCnt="4"/>
      <dgm:spPr/>
      <dgm:t>
        <a:bodyPr/>
        <a:lstStyle/>
        <a:p>
          <a:endParaRPr lang="zh-TW" altLang="en-US"/>
        </a:p>
      </dgm:t>
    </dgm:pt>
    <dgm:pt modelId="{AED03A40-60E5-45BB-8A88-4683BE5E7051}" type="pres">
      <dgm:prSet presAssocID="{CBDF9149-E90B-411C-9F3A-B58FF36448DE}" presName="textNode" presStyleLbl="bgShp" presStyleIdx="0" presStyleCnt="4"/>
      <dgm:spPr/>
      <dgm:t>
        <a:bodyPr/>
        <a:lstStyle/>
        <a:p>
          <a:endParaRPr lang="zh-TW" altLang="en-US"/>
        </a:p>
      </dgm:t>
    </dgm:pt>
    <dgm:pt modelId="{0CA9A48E-AE6F-418A-BD59-A92651C9FE70}" type="pres">
      <dgm:prSet presAssocID="{CBDF9149-E90B-411C-9F3A-B58FF36448DE}" presName="compChildNode" presStyleCnt="0"/>
      <dgm:spPr/>
    </dgm:pt>
    <dgm:pt modelId="{61550D72-C08C-4BC2-B996-6D2104CB4B94}" type="pres">
      <dgm:prSet presAssocID="{CBDF9149-E90B-411C-9F3A-B58FF36448DE}" presName="theInnerList" presStyleCnt="0"/>
      <dgm:spPr/>
    </dgm:pt>
    <dgm:pt modelId="{0EA68ABB-D5F9-4AEF-8C66-1205BB8F1D25}" type="pres">
      <dgm:prSet presAssocID="{2A74B241-694B-4B24-A252-D1437C6620BE}" presName="childNode" presStyleLbl="node1" presStyleIdx="0" presStyleCnt="10">
        <dgm:presLayoutVars>
          <dgm:bulletEnabled val="1"/>
        </dgm:presLayoutVars>
      </dgm:prSet>
      <dgm:spPr/>
      <dgm:t>
        <a:bodyPr/>
        <a:lstStyle/>
        <a:p>
          <a:endParaRPr lang="zh-TW" altLang="en-US"/>
        </a:p>
      </dgm:t>
    </dgm:pt>
    <dgm:pt modelId="{D17E3A73-4E76-4D31-B3B1-EEE6D048F21A}" type="pres">
      <dgm:prSet presAssocID="{2A74B241-694B-4B24-A252-D1437C6620BE}" presName="aSpace2" presStyleCnt="0"/>
      <dgm:spPr/>
    </dgm:pt>
    <dgm:pt modelId="{F940C32B-DEF3-4FC7-9C2E-EECF3DA3F4E6}" type="pres">
      <dgm:prSet presAssocID="{AA68C896-89B3-4C44-A660-7A33C31D94A5}" presName="childNode" presStyleLbl="node1" presStyleIdx="1" presStyleCnt="10">
        <dgm:presLayoutVars>
          <dgm:bulletEnabled val="1"/>
        </dgm:presLayoutVars>
      </dgm:prSet>
      <dgm:spPr/>
      <dgm:t>
        <a:bodyPr/>
        <a:lstStyle/>
        <a:p>
          <a:endParaRPr lang="zh-TW" altLang="en-US"/>
        </a:p>
      </dgm:t>
    </dgm:pt>
    <dgm:pt modelId="{61E2EB43-8BF5-4748-8FED-E4CB44221114}" type="pres">
      <dgm:prSet presAssocID="{AA68C896-89B3-4C44-A660-7A33C31D94A5}" presName="aSpace2" presStyleCnt="0"/>
      <dgm:spPr/>
    </dgm:pt>
    <dgm:pt modelId="{D5C58B1C-313A-4C2E-9D55-6DA5B83E16AF}" type="pres">
      <dgm:prSet presAssocID="{937122CC-B9EA-4471-AF97-3B7DCE5F2359}" presName="childNode" presStyleLbl="node1" presStyleIdx="2" presStyleCnt="10">
        <dgm:presLayoutVars>
          <dgm:bulletEnabled val="1"/>
        </dgm:presLayoutVars>
      </dgm:prSet>
      <dgm:spPr/>
      <dgm:t>
        <a:bodyPr/>
        <a:lstStyle/>
        <a:p>
          <a:endParaRPr lang="zh-TW" altLang="en-US"/>
        </a:p>
      </dgm:t>
    </dgm:pt>
    <dgm:pt modelId="{FB16031E-0478-455F-A051-FE564C738F31}" type="pres">
      <dgm:prSet presAssocID="{937122CC-B9EA-4471-AF97-3B7DCE5F2359}" presName="aSpace2" presStyleCnt="0"/>
      <dgm:spPr/>
    </dgm:pt>
    <dgm:pt modelId="{AE0463D4-8CC2-4D4E-893C-2C4AE529C244}" type="pres">
      <dgm:prSet presAssocID="{34D3CEAF-E1F1-4E76-A32D-E5B32E9F4286}" presName="childNode" presStyleLbl="node1" presStyleIdx="3" presStyleCnt="10">
        <dgm:presLayoutVars>
          <dgm:bulletEnabled val="1"/>
        </dgm:presLayoutVars>
      </dgm:prSet>
      <dgm:spPr/>
      <dgm:t>
        <a:bodyPr/>
        <a:lstStyle/>
        <a:p>
          <a:endParaRPr lang="zh-TW" altLang="en-US"/>
        </a:p>
      </dgm:t>
    </dgm:pt>
    <dgm:pt modelId="{354755D9-C0BD-4FB2-B62F-1281CA18456A}" type="pres">
      <dgm:prSet presAssocID="{CBDF9149-E90B-411C-9F3A-B58FF36448DE}" presName="aSpace" presStyleCnt="0"/>
      <dgm:spPr/>
    </dgm:pt>
    <dgm:pt modelId="{FA349CB1-7851-4323-991E-01A87422B006}" type="pres">
      <dgm:prSet presAssocID="{75B27EA9-DC0C-41BE-8827-DFA6C1E947EC}" presName="compNode" presStyleCnt="0"/>
      <dgm:spPr/>
    </dgm:pt>
    <dgm:pt modelId="{AC068365-6F4E-4400-A1C1-A08D357B890A}" type="pres">
      <dgm:prSet presAssocID="{75B27EA9-DC0C-41BE-8827-DFA6C1E947EC}" presName="aNode" presStyleLbl="bgShp" presStyleIdx="1" presStyleCnt="4"/>
      <dgm:spPr/>
      <dgm:t>
        <a:bodyPr/>
        <a:lstStyle/>
        <a:p>
          <a:endParaRPr lang="zh-TW" altLang="en-US"/>
        </a:p>
      </dgm:t>
    </dgm:pt>
    <dgm:pt modelId="{1AF94CE0-2EFD-4CAA-98A0-5CD110DD269A}" type="pres">
      <dgm:prSet presAssocID="{75B27EA9-DC0C-41BE-8827-DFA6C1E947EC}" presName="textNode" presStyleLbl="bgShp" presStyleIdx="1" presStyleCnt="4"/>
      <dgm:spPr/>
      <dgm:t>
        <a:bodyPr/>
        <a:lstStyle/>
        <a:p>
          <a:endParaRPr lang="zh-TW" altLang="en-US"/>
        </a:p>
      </dgm:t>
    </dgm:pt>
    <dgm:pt modelId="{A5874DF1-A72D-424F-9435-3307F6C29B5D}" type="pres">
      <dgm:prSet presAssocID="{75B27EA9-DC0C-41BE-8827-DFA6C1E947EC}" presName="compChildNode" presStyleCnt="0"/>
      <dgm:spPr/>
    </dgm:pt>
    <dgm:pt modelId="{64A9DB03-9356-42FF-B99E-14C8F5270373}" type="pres">
      <dgm:prSet presAssocID="{75B27EA9-DC0C-41BE-8827-DFA6C1E947EC}" presName="theInnerList" presStyleCnt="0"/>
      <dgm:spPr/>
    </dgm:pt>
    <dgm:pt modelId="{90F24F9A-16B8-4412-8B68-C2E4F8CDB84E}" type="pres">
      <dgm:prSet presAssocID="{6B641909-53B4-4374-84C4-96F0A8D42FDB}" presName="childNode" presStyleLbl="node1" presStyleIdx="4" presStyleCnt="10">
        <dgm:presLayoutVars>
          <dgm:bulletEnabled val="1"/>
        </dgm:presLayoutVars>
      </dgm:prSet>
      <dgm:spPr/>
      <dgm:t>
        <a:bodyPr/>
        <a:lstStyle/>
        <a:p>
          <a:endParaRPr lang="zh-TW" altLang="en-US"/>
        </a:p>
      </dgm:t>
    </dgm:pt>
    <dgm:pt modelId="{3F1C7D67-F5D7-42AE-9DED-58E84BC61BB5}" type="pres">
      <dgm:prSet presAssocID="{6B641909-53B4-4374-84C4-96F0A8D42FDB}" presName="aSpace2" presStyleCnt="0"/>
      <dgm:spPr/>
    </dgm:pt>
    <dgm:pt modelId="{EAE1F9EB-3E83-47A1-AA48-243C8C387009}" type="pres">
      <dgm:prSet presAssocID="{3D7C7AB3-2EE8-41E2-A963-FF830EBE6393}" presName="childNode" presStyleLbl="node1" presStyleIdx="5" presStyleCnt="10">
        <dgm:presLayoutVars>
          <dgm:bulletEnabled val="1"/>
        </dgm:presLayoutVars>
      </dgm:prSet>
      <dgm:spPr/>
      <dgm:t>
        <a:bodyPr/>
        <a:lstStyle/>
        <a:p>
          <a:endParaRPr lang="zh-TW" altLang="en-US"/>
        </a:p>
      </dgm:t>
    </dgm:pt>
    <dgm:pt modelId="{96E5191C-32A1-4411-A374-1EAF7BA9DC52}" type="pres">
      <dgm:prSet presAssocID="{3D7C7AB3-2EE8-41E2-A963-FF830EBE6393}" presName="aSpace2" presStyleCnt="0"/>
      <dgm:spPr/>
    </dgm:pt>
    <dgm:pt modelId="{B2B3E8DE-4376-4CE6-8325-329580343FF0}" type="pres">
      <dgm:prSet presAssocID="{AA752DB4-7A16-480A-84B3-A2EF0AA6C539}" presName="childNode" presStyleLbl="node1" presStyleIdx="6" presStyleCnt="10">
        <dgm:presLayoutVars>
          <dgm:bulletEnabled val="1"/>
        </dgm:presLayoutVars>
      </dgm:prSet>
      <dgm:spPr/>
      <dgm:t>
        <a:bodyPr/>
        <a:lstStyle/>
        <a:p>
          <a:endParaRPr lang="zh-TW" altLang="en-US"/>
        </a:p>
      </dgm:t>
    </dgm:pt>
    <dgm:pt modelId="{B1455113-DEB2-492D-B598-2B1225DD5EE4}" type="pres">
      <dgm:prSet presAssocID="{75B27EA9-DC0C-41BE-8827-DFA6C1E947EC}" presName="aSpace" presStyleCnt="0"/>
      <dgm:spPr/>
    </dgm:pt>
    <dgm:pt modelId="{AA3A3A9B-A6AC-40F0-B411-4E539E01A499}" type="pres">
      <dgm:prSet presAssocID="{4A1F9326-61FF-421E-99A4-97D3A40AC5F8}" presName="compNode" presStyleCnt="0"/>
      <dgm:spPr/>
    </dgm:pt>
    <dgm:pt modelId="{F208A5D9-B9F8-47C2-99E4-3C744264E7ED}" type="pres">
      <dgm:prSet presAssocID="{4A1F9326-61FF-421E-99A4-97D3A40AC5F8}" presName="aNode" presStyleLbl="bgShp" presStyleIdx="2" presStyleCnt="4"/>
      <dgm:spPr/>
      <dgm:t>
        <a:bodyPr/>
        <a:lstStyle/>
        <a:p>
          <a:endParaRPr lang="zh-TW" altLang="en-US"/>
        </a:p>
      </dgm:t>
    </dgm:pt>
    <dgm:pt modelId="{B201E376-1430-4B9A-8A12-914587873E55}" type="pres">
      <dgm:prSet presAssocID="{4A1F9326-61FF-421E-99A4-97D3A40AC5F8}" presName="textNode" presStyleLbl="bgShp" presStyleIdx="2" presStyleCnt="4"/>
      <dgm:spPr/>
      <dgm:t>
        <a:bodyPr/>
        <a:lstStyle/>
        <a:p>
          <a:endParaRPr lang="zh-TW" altLang="en-US"/>
        </a:p>
      </dgm:t>
    </dgm:pt>
    <dgm:pt modelId="{29B8CC65-C7F1-436D-9138-55188C3F705E}" type="pres">
      <dgm:prSet presAssocID="{4A1F9326-61FF-421E-99A4-97D3A40AC5F8}" presName="compChildNode" presStyleCnt="0"/>
      <dgm:spPr/>
    </dgm:pt>
    <dgm:pt modelId="{A4C86977-1D18-4E99-8BAE-9E8A93386433}" type="pres">
      <dgm:prSet presAssocID="{4A1F9326-61FF-421E-99A4-97D3A40AC5F8}" presName="theInnerList" presStyleCnt="0"/>
      <dgm:spPr/>
    </dgm:pt>
    <dgm:pt modelId="{484B7F7B-584D-4874-846B-9B8AD8E73873}" type="pres">
      <dgm:prSet presAssocID="{F440999E-2046-4CAB-8D81-EF8BBE18282F}" presName="childNode" presStyleLbl="node1" presStyleIdx="7" presStyleCnt="10">
        <dgm:presLayoutVars>
          <dgm:bulletEnabled val="1"/>
        </dgm:presLayoutVars>
      </dgm:prSet>
      <dgm:spPr/>
      <dgm:t>
        <a:bodyPr/>
        <a:lstStyle/>
        <a:p>
          <a:endParaRPr lang="zh-TW" altLang="en-US"/>
        </a:p>
      </dgm:t>
    </dgm:pt>
    <dgm:pt modelId="{DD24A8E3-A7FE-45DA-AD4E-F490266EF6EF}" type="pres">
      <dgm:prSet presAssocID="{4A1F9326-61FF-421E-99A4-97D3A40AC5F8}" presName="aSpace" presStyleCnt="0"/>
      <dgm:spPr/>
    </dgm:pt>
    <dgm:pt modelId="{29104784-853F-433F-AB28-5E4293076755}" type="pres">
      <dgm:prSet presAssocID="{2F934532-F765-4075-803E-A09F6516C63C}" presName="compNode" presStyleCnt="0"/>
      <dgm:spPr/>
    </dgm:pt>
    <dgm:pt modelId="{83CA605F-056D-49A8-B05F-F0D7864C2DD7}" type="pres">
      <dgm:prSet presAssocID="{2F934532-F765-4075-803E-A09F6516C63C}" presName="aNode" presStyleLbl="bgShp" presStyleIdx="3" presStyleCnt="4" custLinFactNeighborX="-292" custLinFactNeighborY="-2550"/>
      <dgm:spPr/>
      <dgm:t>
        <a:bodyPr/>
        <a:lstStyle/>
        <a:p>
          <a:endParaRPr lang="zh-TW" altLang="en-US"/>
        </a:p>
      </dgm:t>
    </dgm:pt>
    <dgm:pt modelId="{222A0299-551C-4953-B620-8B4BFFBAAF58}" type="pres">
      <dgm:prSet presAssocID="{2F934532-F765-4075-803E-A09F6516C63C}" presName="textNode" presStyleLbl="bgShp" presStyleIdx="3" presStyleCnt="4"/>
      <dgm:spPr/>
      <dgm:t>
        <a:bodyPr/>
        <a:lstStyle/>
        <a:p>
          <a:endParaRPr lang="zh-TW" altLang="en-US"/>
        </a:p>
      </dgm:t>
    </dgm:pt>
    <dgm:pt modelId="{72ECE41B-5974-43A9-8E28-9887F57477B6}" type="pres">
      <dgm:prSet presAssocID="{2F934532-F765-4075-803E-A09F6516C63C}" presName="compChildNode" presStyleCnt="0"/>
      <dgm:spPr/>
    </dgm:pt>
    <dgm:pt modelId="{5BB9D7DB-8DFA-4DDD-AFAC-70804E16ADF3}" type="pres">
      <dgm:prSet presAssocID="{2F934532-F765-4075-803E-A09F6516C63C}" presName="theInnerList" presStyleCnt="0"/>
      <dgm:spPr/>
    </dgm:pt>
    <dgm:pt modelId="{C08C44C3-F7F5-4D62-96FC-BD06D16C7DC2}" type="pres">
      <dgm:prSet presAssocID="{F1B45385-30F0-4AA4-8268-AC6D6EE3A43E}" presName="childNode" presStyleLbl="node1" presStyleIdx="8" presStyleCnt="10">
        <dgm:presLayoutVars>
          <dgm:bulletEnabled val="1"/>
        </dgm:presLayoutVars>
      </dgm:prSet>
      <dgm:spPr/>
      <dgm:t>
        <a:bodyPr/>
        <a:lstStyle/>
        <a:p>
          <a:endParaRPr lang="zh-TW" altLang="en-US"/>
        </a:p>
      </dgm:t>
    </dgm:pt>
    <dgm:pt modelId="{3458BF3A-CF3D-4230-B9EE-8F3ED6101FB1}" type="pres">
      <dgm:prSet presAssocID="{F1B45385-30F0-4AA4-8268-AC6D6EE3A43E}" presName="aSpace2" presStyleCnt="0"/>
      <dgm:spPr/>
    </dgm:pt>
    <dgm:pt modelId="{D8885224-3F4B-4A4A-8811-E0D81FFE7B55}" type="pres">
      <dgm:prSet presAssocID="{DA4DFE1C-8EE7-42A3-8DCF-391327E73EF0}" presName="childNode" presStyleLbl="node1" presStyleIdx="9" presStyleCnt="10">
        <dgm:presLayoutVars>
          <dgm:bulletEnabled val="1"/>
        </dgm:presLayoutVars>
      </dgm:prSet>
      <dgm:spPr/>
      <dgm:t>
        <a:bodyPr/>
        <a:lstStyle/>
        <a:p>
          <a:endParaRPr lang="zh-TW" altLang="en-US"/>
        </a:p>
      </dgm:t>
    </dgm:pt>
  </dgm:ptLst>
  <dgm:cxnLst>
    <dgm:cxn modelId="{6AA0C73B-6E50-44B1-AE95-F0351A2B23CA}" type="presOf" srcId="{3D7C7AB3-2EE8-41E2-A963-FF830EBE6393}" destId="{EAE1F9EB-3E83-47A1-AA48-243C8C387009}" srcOrd="0" destOrd="0" presId="urn:microsoft.com/office/officeart/2005/8/layout/lProcess2"/>
    <dgm:cxn modelId="{D4D56F99-48D1-4D38-BF41-D713B312DBA1}" srcId="{75B27EA9-DC0C-41BE-8827-DFA6C1E947EC}" destId="{AA752DB4-7A16-480A-84B3-A2EF0AA6C539}" srcOrd="2" destOrd="0" parTransId="{7B3A2949-9B5F-46E5-BB9E-BF77BC953720}" sibTransId="{41B6F316-7657-4734-B09B-A58C4B58C01F}"/>
    <dgm:cxn modelId="{BF63428F-77E2-4D52-A854-6A61E6A93E21}" type="presOf" srcId="{AA68C896-89B3-4C44-A660-7A33C31D94A5}" destId="{F940C32B-DEF3-4FC7-9C2E-EECF3DA3F4E6}" srcOrd="0" destOrd="0" presId="urn:microsoft.com/office/officeart/2005/8/layout/lProcess2"/>
    <dgm:cxn modelId="{DC0B87FF-D624-4BC0-81CA-3A8A07357A8C}" type="presOf" srcId="{DA4DFE1C-8EE7-42A3-8DCF-391327E73EF0}" destId="{D8885224-3F4B-4A4A-8811-E0D81FFE7B55}" srcOrd="0" destOrd="0" presId="urn:microsoft.com/office/officeart/2005/8/layout/lProcess2"/>
    <dgm:cxn modelId="{4B31C820-D989-4576-9091-E08FABE5CFE0}" srcId="{4A1F9326-61FF-421E-99A4-97D3A40AC5F8}" destId="{F440999E-2046-4CAB-8D81-EF8BBE18282F}" srcOrd="0" destOrd="0" parTransId="{648A3530-BC6A-4770-973F-0FB882EBF8E2}" sibTransId="{37901465-A976-41BD-B74E-CB9E52608118}"/>
    <dgm:cxn modelId="{603DEC7B-E5A1-4910-843E-22EB943EA718}" type="presOf" srcId="{75B27EA9-DC0C-41BE-8827-DFA6C1E947EC}" destId="{AC068365-6F4E-4400-A1C1-A08D357B890A}" srcOrd="0" destOrd="0" presId="urn:microsoft.com/office/officeart/2005/8/layout/lProcess2"/>
    <dgm:cxn modelId="{517B73FF-6541-4603-AE3B-4A39B9B4DED7}" type="presOf" srcId="{F440999E-2046-4CAB-8D81-EF8BBE18282F}" destId="{484B7F7B-584D-4874-846B-9B8AD8E73873}" srcOrd="0" destOrd="0" presId="urn:microsoft.com/office/officeart/2005/8/layout/lProcess2"/>
    <dgm:cxn modelId="{BDE358DC-DC97-4D07-8528-D92D50BA740C}" type="presOf" srcId="{CBDF9149-E90B-411C-9F3A-B58FF36448DE}" destId="{AED03A40-60E5-45BB-8A88-4683BE5E7051}" srcOrd="1" destOrd="0" presId="urn:microsoft.com/office/officeart/2005/8/layout/lProcess2"/>
    <dgm:cxn modelId="{EF1F2027-B73C-4E7D-81A5-E289892F7EE7}" type="presOf" srcId="{75B27EA9-DC0C-41BE-8827-DFA6C1E947EC}" destId="{1AF94CE0-2EFD-4CAA-98A0-5CD110DD269A}" srcOrd="1" destOrd="0" presId="urn:microsoft.com/office/officeart/2005/8/layout/lProcess2"/>
    <dgm:cxn modelId="{6255D077-905A-4AAF-9E8D-48B84814C4C0}" type="presOf" srcId="{CBDF9149-E90B-411C-9F3A-B58FF36448DE}" destId="{4EB7BD73-E892-4446-AE27-A9FA2DEA8059}" srcOrd="0" destOrd="0" presId="urn:microsoft.com/office/officeart/2005/8/layout/lProcess2"/>
    <dgm:cxn modelId="{0E036310-6402-4F98-A627-25FFBDD98D63}" srcId="{AF7B48C5-DD97-4355-A779-4F401A5B5971}" destId="{CBDF9149-E90B-411C-9F3A-B58FF36448DE}" srcOrd="0" destOrd="0" parTransId="{EDEB87F1-2D70-4B15-9FA3-04EC14AA9BD2}" sibTransId="{DFD3417C-E827-4C22-BF28-03F9467121D9}"/>
    <dgm:cxn modelId="{53611AEA-3BED-4320-9C0B-15BDC0444C22}" type="presOf" srcId="{AF7B48C5-DD97-4355-A779-4F401A5B5971}" destId="{0F70C4EA-387F-4C47-9757-380557A0460E}" srcOrd="0" destOrd="0" presId="urn:microsoft.com/office/officeart/2005/8/layout/lProcess2"/>
    <dgm:cxn modelId="{382643E7-849D-43CE-B449-AD3384E97086}" srcId="{2F934532-F765-4075-803E-A09F6516C63C}" destId="{F1B45385-30F0-4AA4-8268-AC6D6EE3A43E}" srcOrd="0" destOrd="0" parTransId="{17914452-5B1F-46ED-B2D2-285C1B360893}" sibTransId="{CB77AD8C-A372-480F-8E01-C9B3A59024B3}"/>
    <dgm:cxn modelId="{C992D38B-110F-4EF6-B656-32270AA1BA33}" srcId="{CBDF9149-E90B-411C-9F3A-B58FF36448DE}" destId="{AA68C896-89B3-4C44-A660-7A33C31D94A5}" srcOrd="1" destOrd="0" parTransId="{72290638-802E-4EFF-AA5E-2DD733BE2D84}" sibTransId="{1A20DA45-41AF-4AD5-BA9E-C9587C97EA48}"/>
    <dgm:cxn modelId="{E60C7B72-A96C-4D78-80A4-170F83D554AE}" type="presOf" srcId="{AA752DB4-7A16-480A-84B3-A2EF0AA6C539}" destId="{B2B3E8DE-4376-4CE6-8325-329580343FF0}" srcOrd="0" destOrd="0" presId="urn:microsoft.com/office/officeart/2005/8/layout/lProcess2"/>
    <dgm:cxn modelId="{5805617F-DC2A-4FB8-AA4A-968A325E8403}" srcId="{CBDF9149-E90B-411C-9F3A-B58FF36448DE}" destId="{34D3CEAF-E1F1-4E76-A32D-E5B32E9F4286}" srcOrd="3" destOrd="0" parTransId="{15039F33-B9D9-4B17-A9B0-A747BBCA4997}" sibTransId="{5C04FE4A-1603-4098-B848-9094D9344D70}"/>
    <dgm:cxn modelId="{40819510-332C-4888-A136-8E242EEA5745}" srcId="{CBDF9149-E90B-411C-9F3A-B58FF36448DE}" destId="{937122CC-B9EA-4471-AF97-3B7DCE5F2359}" srcOrd="2" destOrd="0" parTransId="{BBEB0F0F-6498-4885-B5C6-7776B0710E9A}" sibTransId="{C971A9F5-2625-4FA5-95BC-C72A0C2F5DA0}"/>
    <dgm:cxn modelId="{11B8CF11-6BAA-4463-A0D5-2274DC5D8FCE}" type="presOf" srcId="{2F934532-F765-4075-803E-A09F6516C63C}" destId="{222A0299-551C-4953-B620-8B4BFFBAAF58}" srcOrd="1" destOrd="0" presId="urn:microsoft.com/office/officeart/2005/8/layout/lProcess2"/>
    <dgm:cxn modelId="{E082AB8C-8278-4642-A023-ABEF397855EB}" srcId="{AF7B48C5-DD97-4355-A779-4F401A5B5971}" destId="{2F934532-F765-4075-803E-A09F6516C63C}" srcOrd="3" destOrd="0" parTransId="{A54CEDCD-88B4-4249-96D1-12D37F8B92E4}" sibTransId="{D081AE03-C72F-4355-88D2-29CFF0B4CF3F}"/>
    <dgm:cxn modelId="{438B7161-0B25-4CB8-828F-031710F860D9}" srcId="{AF7B48C5-DD97-4355-A779-4F401A5B5971}" destId="{4A1F9326-61FF-421E-99A4-97D3A40AC5F8}" srcOrd="2" destOrd="0" parTransId="{9A5E6EB9-E3B6-4194-B0B2-9CCC3D521F59}" sibTransId="{E3BE38FA-5193-4214-9895-EF400F0E0ADA}"/>
    <dgm:cxn modelId="{0A716CD0-D879-4280-AFF1-5DBDD0CD4B8C}" srcId="{AF7B48C5-DD97-4355-A779-4F401A5B5971}" destId="{75B27EA9-DC0C-41BE-8827-DFA6C1E947EC}" srcOrd="1" destOrd="0" parTransId="{E3603506-7600-45F5-93F9-BAE4A58DDA1A}" sibTransId="{88BFE6B4-B8C3-4774-AF70-D4F7112A4B38}"/>
    <dgm:cxn modelId="{0A488724-5224-468A-A6D2-83C9364B3BB1}" srcId="{75B27EA9-DC0C-41BE-8827-DFA6C1E947EC}" destId="{6B641909-53B4-4374-84C4-96F0A8D42FDB}" srcOrd="0" destOrd="0" parTransId="{2CD7D8A4-1127-4003-8E18-88638F8FB6A0}" sibTransId="{2D8851F4-5334-418B-8C93-44A213FF20B8}"/>
    <dgm:cxn modelId="{B7C9E048-3B4A-4465-8055-B1373636CF65}" type="presOf" srcId="{4A1F9326-61FF-421E-99A4-97D3A40AC5F8}" destId="{B201E376-1430-4B9A-8A12-914587873E55}" srcOrd="1" destOrd="0" presId="urn:microsoft.com/office/officeart/2005/8/layout/lProcess2"/>
    <dgm:cxn modelId="{81E975B5-13B7-4EC7-AD2B-CF430E5508FD}" srcId="{CBDF9149-E90B-411C-9F3A-B58FF36448DE}" destId="{2A74B241-694B-4B24-A252-D1437C6620BE}" srcOrd="0" destOrd="0" parTransId="{5F13A543-5C62-40C7-BAB8-6A89CC6EC236}" sibTransId="{BE4F5E56-E97D-49C7-B7D4-9AA4527E37EA}"/>
    <dgm:cxn modelId="{0AD4A4CA-9EC5-4675-8B78-BA40DC5B711E}" type="presOf" srcId="{F1B45385-30F0-4AA4-8268-AC6D6EE3A43E}" destId="{C08C44C3-F7F5-4D62-96FC-BD06D16C7DC2}" srcOrd="0" destOrd="0" presId="urn:microsoft.com/office/officeart/2005/8/layout/lProcess2"/>
    <dgm:cxn modelId="{20614E39-7425-4CE6-8051-32B3AB43E736}" type="presOf" srcId="{6B641909-53B4-4374-84C4-96F0A8D42FDB}" destId="{90F24F9A-16B8-4412-8B68-C2E4F8CDB84E}" srcOrd="0" destOrd="0" presId="urn:microsoft.com/office/officeart/2005/8/layout/lProcess2"/>
    <dgm:cxn modelId="{69F722B8-ACCA-4940-BF77-D4FA7894B7B0}" type="presOf" srcId="{937122CC-B9EA-4471-AF97-3B7DCE5F2359}" destId="{D5C58B1C-313A-4C2E-9D55-6DA5B83E16AF}" srcOrd="0" destOrd="0" presId="urn:microsoft.com/office/officeart/2005/8/layout/lProcess2"/>
    <dgm:cxn modelId="{47DEA579-C3AA-4DFA-B1A3-49B224BDAAEB}" srcId="{2F934532-F765-4075-803E-A09F6516C63C}" destId="{DA4DFE1C-8EE7-42A3-8DCF-391327E73EF0}" srcOrd="1" destOrd="0" parTransId="{E2C9F898-6D12-4EE2-9B5B-2ECBB2C6EA68}" sibTransId="{98E25008-8B17-4A81-B57C-0E0645538DE9}"/>
    <dgm:cxn modelId="{CD3CB1C1-263B-45D6-A84E-448CD5832D34}" type="presOf" srcId="{34D3CEAF-E1F1-4E76-A32D-E5B32E9F4286}" destId="{AE0463D4-8CC2-4D4E-893C-2C4AE529C244}" srcOrd="0" destOrd="0" presId="urn:microsoft.com/office/officeart/2005/8/layout/lProcess2"/>
    <dgm:cxn modelId="{85F7A771-13D5-450E-9932-3FEE6BB2AD60}" type="presOf" srcId="{4A1F9326-61FF-421E-99A4-97D3A40AC5F8}" destId="{F208A5D9-B9F8-47C2-99E4-3C744264E7ED}" srcOrd="0" destOrd="0" presId="urn:microsoft.com/office/officeart/2005/8/layout/lProcess2"/>
    <dgm:cxn modelId="{F28DBD37-7718-4CF1-9FF5-78A70479A263}" type="presOf" srcId="{2F934532-F765-4075-803E-A09F6516C63C}" destId="{83CA605F-056D-49A8-B05F-F0D7864C2DD7}" srcOrd="0" destOrd="0" presId="urn:microsoft.com/office/officeart/2005/8/layout/lProcess2"/>
    <dgm:cxn modelId="{39C6EB38-06F6-4126-9101-8197854FEE12}" srcId="{75B27EA9-DC0C-41BE-8827-DFA6C1E947EC}" destId="{3D7C7AB3-2EE8-41E2-A963-FF830EBE6393}" srcOrd="1" destOrd="0" parTransId="{C4D3D48C-759D-4D17-939D-E270B53BB36B}" sibTransId="{39F5CC9E-5A0E-43CC-8C41-96FB60B02876}"/>
    <dgm:cxn modelId="{33852912-83BD-4E4C-82C3-ED513D2AC398}" type="presOf" srcId="{2A74B241-694B-4B24-A252-D1437C6620BE}" destId="{0EA68ABB-D5F9-4AEF-8C66-1205BB8F1D25}" srcOrd="0" destOrd="0" presId="urn:microsoft.com/office/officeart/2005/8/layout/lProcess2"/>
    <dgm:cxn modelId="{1A92B5BE-C5CA-41A9-B659-412495FA59E9}" type="presParOf" srcId="{0F70C4EA-387F-4C47-9757-380557A0460E}" destId="{A0BBDE00-D508-4E50-82A7-035C3B986F65}" srcOrd="0" destOrd="0" presId="urn:microsoft.com/office/officeart/2005/8/layout/lProcess2"/>
    <dgm:cxn modelId="{3F1478C8-7846-4EFF-8B19-CFDF960424E8}" type="presParOf" srcId="{A0BBDE00-D508-4E50-82A7-035C3B986F65}" destId="{4EB7BD73-E892-4446-AE27-A9FA2DEA8059}" srcOrd="0" destOrd="0" presId="urn:microsoft.com/office/officeart/2005/8/layout/lProcess2"/>
    <dgm:cxn modelId="{2037850F-7C02-4F9B-A4AB-E1A89E0EEB6A}" type="presParOf" srcId="{A0BBDE00-D508-4E50-82A7-035C3B986F65}" destId="{AED03A40-60E5-45BB-8A88-4683BE5E7051}" srcOrd="1" destOrd="0" presId="urn:microsoft.com/office/officeart/2005/8/layout/lProcess2"/>
    <dgm:cxn modelId="{18A3709B-97CA-4880-A75B-136CD25E3DC4}" type="presParOf" srcId="{A0BBDE00-D508-4E50-82A7-035C3B986F65}" destId="{0CA9A48E-AE6F-418A-BD59-A92651C9FE70}" srcOrd="2" destOrd="0" presId="urn:microsoft.com/office/officeart/2005/8/layout/lProcess2"/>
    <dgm:cxn modelId="{E65B0462-89D4-466C-9CFD-634C608A61CB}" type="presParOf" srcId="{0CA9A48E-AE6F-418A-BD59-A92651C9FE70}" destId="{61550D72-C08C-4BC2-B996-6D2104CB4B94}" srcOrd="0" destOrd="0" presId="urn:microsoft.com/office/officeart/2005/8/layout/lProcess2"/>
    <dgm:cxn modelId="{D7A400F8-84FF-4929-A471-09F650F6F275}" type="presParOf" srcId="{61550D72-C08C-4BC2-B996-6D2104CB4B94}" destId="{0EA68ABB-D5F9-4AEF-8C66-1205BB8F1D25}" srcOrd="0" destOrd="0" presId="urn:microsoft.com/office/officeart/2005/8/layout/lProcess2"/>
    <dgm:cxn modelId="{E4BAE0BE-8DFC-43E1-A1DD-C720C4301B15}" type="presParOf" srcId="{61550D72-C08C-4BC2-B996-6D2104CB4B94}" destId="{D17E3A73-4E76-4D31-B3B1-EEE6D048F21A}" srcOrd="1" destOrd="0" presId="urn:microsoft.com/office/officeart/2005/8/layout/lProcess2"/>
    <dgm:cxn modelId="{CCAE8B91-2C93-4143-B898-69AA4886F690}" type="presParOf" srcId="{61550D72-C08C-4BC2-B996-6D2104CB4B94}" destId="{F940C32B-DEF3-4FC7-9C2E-EECF3DA3F4E6}" srcOrd="2" destOrd="0" presId="urn:microsoft.com/office/officeart/2005/8/layout/lProcess2"/>
    <dgm:cxn modelId="{BDE1739A-783A-461B-A6E8-B13CFE98629F}" type="presParOf" srcId="{61550D72-C08C-4BC2-B996-6D2104CB4B94}" destId="{61E2EB43-8BF5-4748-8FED-E4CB44221114}" srcOrd="3" destOrd="0" presId="urn:microsoft.com/office/officeart/2005/8/layout/lProcess2"/>
    <dgm:cxn modelId="{AEB8652D-CAD3-4614-8CEE-00D61A6C63EA}" type="presParOf" srcId="{61550D72-C08C-4BC2-B996-6D2104CB4B94}" destId="{D5C58B1C-313A-4C2E-9D55-6DA5B83E16AF}" srcOrd="4" destOrd="0" presId="urn:microsoft.com/office/officeart/2005/8/layout/lProcess2"/>
    <dgm:cxn modelId="{FFAF83C6-85C8-4285-9AF6-62A94EFEF17C}" type="presParOf" srcId="{61550D72-C08C-4BC2-B996-6D2104CB4B94}" destId="{FB16031E-0478-455F-A051-FE564C738F31}" srcOrd="5" destOrd="0" presId="urn:microsoft.com/office/officeart/2005/8/layout/lProcess2"/>
    <dgm:cxn modelId="{43E4B01A-292C-4A64-B216-74E6F2A1CF17}" type="presParOf" srcId="{61550D72-C08C-4BC2-B996-6D2104CB4B94}" destId="{AE0463D4-8CC2-4D4E-893C-2C4AE529C244}" srcOrd="6" destOrd="0" presId="urn:microsoft.com/office/officeart/2005/8/layout/lProcess2"/>
    <dgm:cxn modelId="{9DCE8EF2-7AE7-4B6A-9718-0975D6D77D6F}" type="presParOf" srcId="{0F70C4EA-387F-4C47-9757-380557A0460E}" destId="{354755D9-C0BD-4FB2-B62F-1281CA18456A}" srcOrd="1" destOrd="0" presId="urn:microsoft.com/office/officeart/2005/8/layout/lProcess2"/>
    <dgm:cxn modelId="{1481D3B0-B37F-4E73-845B-DF2BECAE042C}" type="presParOf" srcId="{0F70C4EA-387F-4C47-9757-380557A0460E}" destId="{FA349CB1-7851-4323-991E-01A87422B006}" srcOrd="2" destOrd="0" presId="urn:microsoft.com/office/officeart/2005/8/layout/lProcess2"/>
    <dgm:cxn modelId="{348A98E7-2E5C-467C-927A-8B8E112BDEC1}" type="presParOf" srcId="{FA349CB1-7851-4323-991E-01A87422B006}" destId="{AC068365-6F4E-4400-A1C1-A08D357B890A}" srcOrd="0" destOrd="0" presId="urn:microsoft.com/office/officeart/2005/8/layout/lProcess2"/>
    <dgm:cxn modelId="{FF8E1483-11B7-4B17-981D-5F839F0890B8}" type="presParOf" srcId="{FA349CB1-7851-4323-991E-01A87422B006}" destId="{1AF94CE0-2EFD-4CAA-98A0-5CD110DD269A}" srcOrd="1" destOrd="0" presId="urn:microsoft.com/office/officeart/2005/8/layout/lProcess2"/>
    <dgm:cxn modelId="{5A127229-B823-4731-BE8A-0171884855C4}" type="presParOf" srcId="{FA349CB1-7851-4323-991E-01A87422B006}" destId="{A5874DF1-A72D-424F-9435-3307F6C29B5D}" srcOrd="2" destOrd="0" presId="urn:microsoft.com/office/officeart/2005/8/layout/lProcess2"/>
    <dgm:cxn modelId="{0820E9A8-8107-45F8-8824-E1549331B1F8}" type="presParOf" srcId="{A5874DF1-A72D-424F-9435-3307F6C29B5D}" destId="{64A9DB03-9356-42FF-B99E-14C8F5270373}" srcOrd="0" destOrd="0" presId="urn:microsoft.com/office/officeart/2005/8/layout/lProcess2"/>
    <dgm:cxn modelId="{4874E17F-8EDC-4278-96ED-F43709999928}" type="presParOf" srcId="{64A9DB03-9356-42FF-B99E-14C8F5270373}" destId="{90F24F9A-16B8-4412-8B68-C2E4F8CDB84E}" srcOrd="0" destOrd="0" presId="urn:microsoft.com/office/officeart/2005/8/layout/lProcess2"/>
    <dgm:cxn modelId="{2058394D-9CA2-4702-9C6B-AC74859969EF}" type="presParOf" srcId="{64A9DB03-9356-42FF-B99E-14C8F5270373}" destId="{3F1C7D67-F5D7-42AE-9DED-58E84BC61BB5}" srcOrd="1" destOrd="0" presId="urn:microsoft.com/office/officeart/2005/8/layout/lProcess2"/>
    <dgm:cxn modelId="{06B20B63-7D96-4A2C-914F-3DC3F3388852}" type="presParOf" srcId="{64A9DB03-9356-42FF-B99E-14C8F5270373}" destId="{EAE1F9EB-3E83-47A1-AA48-243C8C387009}" srcOrd="2" destOrd="0" presId="urn:microsoft.com/office/officeart/2005/8/layout/lProcess2"/>
    <dgm:cxn modelId="{90026935-1239-4FBB-BC01-FF0083A84FF7}" type="presParOf" srcId="{64A9DB03-9356-42FF-B99E-14C8F5270373}" destId="{96E5191C-32A1-4411-A374-1EAF7BA9DC52}" srcOrd="3" destOrd="0" presId="urn:microsoft.com/office/officeart/2005/8/layout/lProcess2"/>
    <dgm:cxn modelId="{3E75EFFC-31EC-4DC4-AD6B-061856659470}" type="presParOf" srcId="{64A9DB03-9356-42FF-B99E-14C8F5270373}" destId="{B2B3E8DE-4376-4CE6-8325-329580343FF0}" srcOrd="4" destOrd="0" presId="urn:microsoft.com/office/officeart/2005/8/layout/lProcess2"/>
    <dgm:cxn modelId="{EC19C2A6-0FE9-4350-ADD9-13253A01DCA2}" type="presParOf" srcId="{0F70C4EA-387F-4C47-9757-380557A0460E}" destId="{B1455113-DEB2-492D-B598-2B1225DD5EE4}" srcOrd="3" destOrd="0" presId="urn:microsoft.com/office/officeart/2005/8/layout/lProcess2"/>
    <dgm:cxn modelId="{F1F2F8AE-830F-4647-A3AA-EE971E4FFAB3}" type="presParOf" srcId="{0F70C4EA-387F-4C47-9757-380557A0460E}" destId="{AA3A3A9B-A6AC-40F0-B411-4E539E01A499}" srcOrd="4" destOrd="0" presId="urn:microsoft.com/office/officeart/2005/8/layout/lProcess2"/>
    <dgm:cxn modelId="{0D33501B-D041-4F2A-8780-DE1D2A925F28}" type="presParOf" srcId="{AA3A3A9B-A6AC-40F0-B411-4E539E01A499}" destId="{F208A5D9-B9F8-47C2-99E4-3C744264E7ED}" srcOrd="0" destOrd="0" presId="urn:microsoft.com/office/officeart/2005/8/layout/lProcess2"/>
    <dgm:cxn modelId="{5E8916A6-2FF0-4421-85E6-C99820D92809}" type="presParOf" srcId="{AA3A3A9B-A6AC-40F0-B411-4E539E01A499}" destId="{B201E376-1430-4B9A-8A12-914587873E55}" srcOrd="1" destOrd="0" presId="urn:microsoft.com/office/officeart/2005/8/layout/lProcess2"/>
    <dgm:cxn modelId="{099E7880-B7C5-4415-9B82-4D80C60F5EA5}" type="presParOf" srcId="{AA3A3A9B-A6AC-40F0-B411-4E539E01A499}" destId="{29B8CC65-C7F1-436D-9138-55188C3F705E}" srcOrd="2" destOrd="0" presId="urn:microsoft.com/office/officeart/2005/8/layout/lProcess2"/>
    <dgm:cxn modelId="{4C925CED-C047-430B-8169-5B80626B727A}" type="presParOf" srcId="{29B8CC65-C7F1-436D-9138-55188C3F705E}" destId="{A4C86977-1D18-4E99-8BAE-9E8A93386433}" srcOrd="0" destOrd="0" presId="urn:microsoft.com/office/officeart/2005/8/layout/lProcess2"/>
    <dgm:cxn modelId="{98991EA5-B578-4435-A15C-191AA1F3BE9C}" type="presParOf" srcId="{A4C86977-1D18-4E99-8BAE-9E8A93386433}" destId="{484B7F7B-584D-4874-846B-9B8AD8E73873}" srcOrd="0" destOrd="0" presId="urn:microsoft.com/office/officeart/2005/8/layout/lProcess2"/>
    <dgm:cxn modelId="{B9B51F99-E126-4ACD-B0CB-B57628C58946}" type="presParOf" srcId="{0F70C4EA-387F-4C47-9757-380557A0460E}" destId="{DD24A8E3-A7FE-45DA-AD4E-F490266EF6EF}" srcOrd="5" destOrd="0" presId="urn:microsoft.com/office/officeart/2005/8/layout/lProcess2"/>
    <dgm:cxn modelId="{13D4098C-4CB1-4F66-AD90-C8FA2DEAC32D}" type="presParOf" srcId="{0F70C4EA-387F-4C47-9757-380557A0460E}" destId="{29104784-853F-433F-AB28-5E4293076755}" srcOrd="6" destOrd="0" presId="urn:microsoft.com/office/officeart/2005/8/layout/lProcess2"/>
    <dgm:cxn modelId="{2B5EC669-FF42-45DA-9401-9E04946B1D97}" type="presParOf" srcId="{29104784-853F-433F-AB28-5E4293076755}" destId="{83CA605F-056D-49A8-B05F-F0D7864C2DD7}" srcOrd="0" destOrd="0" presId="urn:microsoft.com/office/officeart/2005/8/layout/lProcess2"/>
    <dgm:cxn modelId="{250A59DA-1ACE-4FBA-B82B-021BC91E803B}" type="presParOf" srcId="{29104784-853F-433F-AB28-5E4293076755}" destId="{222A0299-551C-4953-B620-8B4BFFBAAF58}" srcOrd="1" destOrd="0" presId="urn:microsoft.com/office/officeart/2005/8/layout/lProcess2"/>
    <dgm:cxn modelId="{60FFCB10-F184-4D6A-9AAB-D6E5329CB7C7}" type="presParOf" srcId="{29104784-853F-433F-AB28-5E4293076755}" destId="{72ECE41B-5974-43A9-8E28-9887F57477B6}" srcOrd="2" destOrd="0" presId="urn:microsoft.com/office/officeart/2005/8/layout/lProcess2"/>
    <dgm:cxn modelId="{B6286825-8DCA-44C7-9ACE-7ECF2381CB34}" type="presParOf" srcId="{72ECE41B-5974-43A9-8E28-9887F57477B6}" destId="{5BB9D7DB-8DFA-4DDD-AFAC-70804E16ADF3}" srcOrd="0" destOrd="0" presId="urn:microsoft.com/office/officeart/2005/8/layout/lProcess2"/>
    <dgm:cxn modelId="{2897898C-03DC-4466-B98F-4A6C182D1D51}" type="presParOf" srcId="{5BB9D7DB-8DFA-4DDD-AFAC-70804E16ADF3}" destId="{C08C44C3-F7F5-4D62-96FC-BD06D16C7DC2}" srcOrd="0" destOrd="0" presId="urn:microsoft.com/office/officeart/2005/8/layout/lProcess2"/>
    <dgm:cxn modelId="{233A4399-617C-44FF-89F5-F3CFFFCE6892}" type="presParOf" srcId="{5BB9D7DB-8DFA-4DDD-AFAC-70804E16ADF3}" destId="{3458BF3A-CF3D-4230-B9EE-8F3ED6101FB1}" srcOrd="1" destOrd="0" presId="urn:microsoft.com/office/officeart/2005/8/layout/lProcess2"/>
    <dgm:cxn modelId="{7D7E9000-F1C2-4AEE-8E8A-EE051A432000}" type="presParOf" srcId="{5BB9D7DB-8DFA-4DDD-AFAC-70804E16ADF3}" destId="{D8885224-3F4B-4A4A-8811-E0D81FFE7B55}"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850F2D-F2A2-4F48-9D4F-25E813060DC4}" type="doc">
      <dgm:prSet loTypeId="urn:microsoft.com/office/officeart/2005/8/layout/gear1" loCatId="" qsTypeId="urn:microsoft.com/office/officeart/2005/8/quickstyle/simple4" qsCatId="simple" csTypeId="urn:microsoft.com/office/officeart/2005/8/colors/colorful2" csCatId="colorful" phldr="1"/>
      <dgm:spPr/>
      <dgm:t>
        <a:bodyPr/>
        <a:lstStyle/>
        <a:p>
          <a:endParaRPr lang="zh-TW" altLang="en-US"/>
        </a:p>
      </dgm:t>
    </dgm:pt>
    <dgm:pt modelId="{64EF8E8D-0ADE-3B44-A4BE-B2B52DE1580F}">
      <dgm:prSet phldrT="[文字]"/>
      <dgm:spPr/>
      <dgm:t>
        <a:bodyPr/>
        <a:lstStyle/>
        <a:p>
          <a:r>
            <a:rPr lang="zh-TW" altLang="en-US" dirty="0" smtClean="0"/>
            <a:t>傳統物流</a:t>
          </a:r>
          <a:endParaRPr lang="zh-TW" altLang="en-US" dirty="0"/>
        </a:p>
      </dgm:t>
    </dgm:pt>
    <dgm:pt modelId="{484B2746-654E-A841-8049-1ED5B921D599}" type="parTrans" cxnId="{D7F563A9-6EBB-1A43-8D46-28EFD860B5E6}">
      <dgm:prSet/>
      <dgm:spPr/>
      <dgm:t>
        <a:bodyPr/>
        <a:lstStyle/>
        <a:p>
          <a:endParaRPr lang="zh-TW" altLang="en-US"/>
        </a:p>
      </dgm:t>
    </dgm:pt>
    <dgm:pt modelId="{BDBEF250-ED6E-2343-AFB7-0CE5F9219BC3}" type="sibTrans" cxnId="{D7F563A9-6EBB-1A43-8D46-28EFD860B5E6}">
      <dgm:prSet/>
      <dgm:spPr/>
      <dgm:t>
        <a:bodyPr/>
        <a:lstStyle/>
        <a:p>
          <a:endParaRPr lang="zh-TW" altLang="en-US"/>
        </a:p>
      </dgm:t>
    </dgm:pt>
    <dgm:pt modelId="{1FF2DEA0-E3BD-3A43-A305-B49AE5F43EEC}">
      <dgm:prSet phldrT="[文字]"/>
      <dgm:spPr/>
      <dgm:t>
        <a:bodyPr/>
        <a:lstStyle/>
        <a:p>
          <a:r>
            <a:rPr lang="zh-TW" altLang="en-US" dirty="0" smtClean="0"/>
            <a:t>現代物流</a:t>
          </a:r>
          <a:endParaRPr lang="zh-TW" altLang="en-US" dirty="0"/>
        </a:p>
      </dgm:t>
    </dgm:pt>
    <dgm:pt modelId="{927C8CB0-CFE1-6045-A23D-BD8AD828CDCA}" type="parTrans" cxnId="{3325A458-FA71-D24A-B452-9545F553EEE9}">
      <dgm:prSet/>
      <dgm:spPr/>
      <dgm:t>
        <a:bodyPr/>
        <a:lstStyle/>
        <a:p>
          <a:endParaRPr lang="zh-TW" altLang="en-US"/>
        </a:p>
      </dgm:t>
    </dgm:pt>
    <dgm:pt modelId="{C340BFA4-A291-3047-8ED0-7BD9B2A00249}" type="sibTrans" cxnId="{3325A458-FA71-D24A-B452-9545F553EEE9}">
      <dgm:prSet/>
      <dgm:spPr/>
      <dgm:t>
        <a:bodyPr/>
        <a:lstStyle/>
        <a:p>
          <a:endParaRPr lang="zh-TW" altLang="en-US"/>
        </a:p>
      </dgm:t>
    </dgm:pt>
    <dgm:pt modelId="{0268FFB6-9E0B-6843-8AE3-060C9F862A45}" type="pres">
      <dgm:prSet presAssocID="{BC850F2D-F2A2-4F48-9D4F-25E813060DC4}" presName="composite" presStyleCnt="0">
        <dgm:presLayoutVars>
          <dgm:chMax val="3"/>
          <dgm:animLvl val="lvl"/>
          <dgm:resizeHandles val="exact"/>
        </dgm:presLayoutVars>
      </dgm:prSet>
      <dgm:spPr/>
      <dgm:t>
        <a:bodyPr/>
        <a:lstStyle/>
        <a:p>
          <a:endParaRPr lang="zh-TW" altLang="en-US"/>
        </a:p>
      </dgm:t>
    </dgm:pt>
    <dgm:pt modelId="{DCC1B0C8-799A-E143-9DED-F072EBFDBF98}" type="pres">
      <dgm:prSet presAssocID="{64EF8E8D-0ADE-3B44-A4BE-B2B52DE1580F}" presName="gear1" presStyleLbl="node1" presStyleIdx="0" presStyleCnt="2">
        <dgm:presLayoutVars>
          <dgm:chMax val="1"/>
          <dgm:bulletEnabled val="1"/>
        </dgm:presLayoutVars>
      </dgm:prSet>
      <dgm:spPr/>
      <dgm:t>
        <a:bodyPr/>
        <a:lstStyle/>
        <a:p>
          <a:endParaRPr lang="zh-TW" altLang="en-US"/>
        </a:p>
      </dgm:t>
    </dgm:pt>
    <dgm:pt modelId="{EA4E671C-C88C-C24D-93C7-8778A237FFAD}" type="pres">
      <dgm:prSet presAssocID="{64EF8E8D-0ADE-3B44-A4BE-B2B52DE1580F}" presName="gear1srcNode" presStyleLbl="node1" presStyleIdx="0" presStyleCnt="2"/>
      <dgm:spPr/>
      <dgm:t>
        <a:bodyPr/>
        <a:lstStyle/>
        <a:p>
          <a:endParaRPr lang="zh-TW" altLang="en-US"/>
        </a:p>
      </dgm:t>
    </dgm:pt>
    <dgm:pt modelId="{F554C6F1-BAE9-6943-8BD4-C97C562E60E3}" type="pres">
      <dgm:prSet presAssocID="{64EF8E8D-0ADE-3B44-A4BE-B2B52DE1580F}" presName="gear1dstNode" presStyleLbl="node1" presStyleIdx="0" presStyleCnt="2"/>
      <dgm:spPr/>
      <dgm:t>
        <a:bodyPr/>
        <a:lstStyle/>
        <a:p>
          <a:endParaRPr lang="zh-TW" altLang="en-US"/>
        </a:p>
      </dgm:t>
    </dgm:pt>
    <dgm:pt modelId="{42651A11-7EAD-EC40-9227-6DA056E1A06C}" type="pres">
      <dgm:prSet presAssocID="{1FF2DEA0-E3BD-3A43-A305-B49AE5F43EEC}" presName="gear2" presStyleLbl="node1" presStyleIdx="1" presStyleCnt="2">
        <dgm:presLayoutVars>
          <dgm:chMax val="1"/>
          <dgm:bulletEnabled val="1"/>
        </dgm:presLayoutVars>
      </dgm:prSet>
      <dgm:spPr/>
      <dgm:t>
        <a:bodyPr/>
        <a:lstStyle/>
        <a:p>
          <a:endParaRPr lang="zh-TW" altLang="en-US"/>
        </a:p>
      </dgm:t>
    </dgm:pt>
    <dgm:pt modelId="{512AF0AD-0BE7-FD45-BFC5-6F4090011F91}" type="pres">
      <dgm:prSet presAssocID="{1FF2DEA0-E3BD-3A43-A305-B49AE5F43EEC}" presName="gear2srcNode" presStyleLbl="node1" presStyleIdx="1" presStyleCnt="2"/>
      <dgm:spPr/>
      <dgm:t>
        <a:bodyPr/>
        <a:lstStyle/>
        <a:p>
          <a:endParaRPr lang="zh-TW" altLang="en-US"/>
        </a:p>
      </dgm:t>
    </dgm:pt>
    <dgm:pt modelId="{73ADAA26-8030-4348-B9C3-BB483EEF4AF8}" type="pres">
      <dgm:prSet presAssocID="{1FF2DEA0-E3BD-3A43-A305-B49AE5F43EEC}" presName="gear2dstNode" presStyleLbl="node1" presStyleIdx="1" presStyleCnt="2"/>
      <dgm:spPr/>
      <dgm:t>
        <a:bodyPr/>
        <a:lstStyle/>
        <a:p>
          <a:endParaRPr lang="zh-TW" altLang="en-US"/>
        </a:p>
      </dgm:t>
    </dgm:pt>
    <dgm:pt modelId="{6CA97E78-0C12-844C-83E0-DBE5EC28D2A5}" type="pres">
      <dgm:prSet presAssocID="{BDBEF250-ED6E-2343-AFB7-0CE5F9219BC3}" presName="connector1" presStyleLbl="sibTrans2D1" presStyleIdx="0" presStyleCnt="2"/>
      <dgm:spPr/>
      <dgm:t>
        <a:bodyPr/>
        <a:lstStyle/>
        <a:p>
          <a:endParaRPr lang="zh-TW" altLang="en-US"/>
        </a:p>
      </dgm:t>
    </dgm:pt>
    <dgm:pt modelId="{D10EBDB1-56D6-6047-940A-B37507B42631}" type="pres">
      <dgm:prSet presAssocID="{C340BFA4-A291-3047-8ED0-7BD9B2A00249}" presName="connector2" presStyleLbl="sibTrans2D1" presStyleIdx="1" presStyleCnt="2"/>
      <dgm:spPr/>
      <dgm:t>
        <a:bodyPr/>
        <a:lstStyle/>
        <a:p>
          <a:endParaRPr lang="zh-TW" altLang="en-US"/>
        </a:p>
      </dgm:t>
    </dgm:pt>
  </dgm:ptLst>
  <dgm:cxnLst>
    <dgm:cxn modelId="{CB2846B7-06AD-400E-8565-502CD8D41798}" type="presOf" srcId="{BDBEF250-ED6E-2343-AFB7-0CE5F9219BC3}" destId="{6CA97E78-0C12-844C-83E0-DBE5EC28D2A5}" srcOrd="0" destOrd="0" presId="urn:microsoft.com/office/officeart/2005/8/layout/gear1"/>
    <dgm:cxn modelId="{74DB108F-29A6-4020-9311-E4875C0ADA23}" type="presOf" srcId="{64EF8E8D-0ADE-3B44-A4BE-B2B52DE1580F}" destId="{F554C6F1-BAE9-6943-8BD4-C97C562E60E3}" srcOrd="2" destOrd="0" presId="urn:microsoft.com/office/officeart/2005/8/layout/gear1"/>
    <dgm:cxn modelId="{59D87DB7-6E58-4C5F-AA6F-29646D359E7D}" type="presOf" srcId="{1FF2DEA0-E3BD-3A43-A305-B49AE5F43EEC}" destId="{42651A11-7EAD-EC40-9227-6DA056E1A06C}" srcOrd="0" destOrd="0" presId="urn:microsoft.com/office/officeart/2005/8/layout/gear1"/>
    <dgm:cxn modelId="{E7B29491-18D4-49C4-BACB-35FCAE47F883}" type="presOf" srcId="{1FF2DEA0-E3BD-3A43-A305-B49AE5F43EEC}" destId="{73ADAA26-8030-4348-B9C3-BB483EEF4AF8}" srcOrd="2" destOrd="0" presId="urn:microsoft.com/office/officeart/2005/8/layout/gear1"/>
    <dgm:cxn modelId="{D7F563A9-6EBB-1A43-8D46-28EFD860B5E6}" srcId="{BC850F2D-F2A2-4F48-9D4F-25E813060DC4}" destId="{64EF8E8D-0ADE-3B44-A4BE-B2B52DE1580F}" srcOrd="0" destOrd="0" parTransId="{484B2746-654E-A841-8049-1ED5B921D599}" sibTransId="{BDBEF250-ED6E-2343-AFB7-0CE5F9219BC3}"/>
    <dgm:cxn modelId="{3325A458-FA71-D24A-B452-9545F553EEE9}" srcId="{BC850F2D-F2A2-4F48-9D4F-25E813060DC4}" destId="{1FF2DEA0-E3BD-3A43-A305-B49AE5F43EEC}" srcOrd="1" destOrd="0" parTransId="{927C8CB0-CFE1-6045-A23D-BD8AD828CDCA}" sibTransId="{C340BFA4-A291-3047-8ED0-7BD9B2A00249}"/>
    <dgm:cxn modelId="{BA3631E1-C4D8-4366-8A55-4B039DE565A1}" type="presOf" srcId="{C340BFA4-A291-3047-8ED0-7BD9B2A00249}" destId="{D10EBDB1-56D6-6047-940A-B37507B42631}" srcOrd="0" destOrd="0" presId="urn:microsoft.com/office/officeart/2005/8/layout/gear1"/>
    <dgm:cxn modelId="{EA8D7F07-87AE-4E5F-AAF4-984C564ABCAF}" type="presOf" srcId="{64EF8E8D-0ADE-3B44-A4BE-B2B52DE1580F}" destId="{EA4E671C-C88C-C24D-93C7-8778A237FFAD}" srcOrd="1" destOrd="0" presId="urn:microsoft.com/office/officeart/2005/8/layout/gear1"/>
    <dgm:cxn modelId="{D84477E7-12AA-402A-9458-52664DC9DCB7}" type="presOf" srcId="{1FF2DEA0-E3BD-3A43-A305-B49AE5F43EEC}" destId="{512AF0AD-0BE7-FD45-BFC5-6F4090011F91}" srcOrd="1" destOrd="0" presId="urn:microsoft.com/office/officeart/2005/8/layout/gear1"/>
    <dgm:cxn modelId="{60C4DD26-9BCA-41ED-AD46-1BAD4B2556F3}" type="presOf" srcId="{BC850F2D-F2A2-4F48-9D4F-25E813060DC4}" destId="{0268FFB6-9E0B-6843-8AE3-060C9F862A45}" srcOrd="0" destOrd="0" presId="urn:microsoft.com/office/officeart/2005/8/layout/gear1"/>
    <dgm:cxn modelId="{F0D885BF-5817-43EF-96CF-2C928F624205}" type="presOf" srcId="{64EF8E8D-0ADE-3B44-A4BE-B2B52DE1580F}" destId="{DCC1B0C8-799A-E143-9DED-F072EBFDBF98}" srcOrd="0" destOrd="0" presId="urn:microsoft.com/office/officeart/2005/8/layout/gear1"/>
    <dgm:cxn modelId="{7EB18359-2239-45CD-803C-9C319B43EAFF}" type="presParOf" srcId="{0268FFB6-9E0B-6843-8AE3-060C9F862A45}" destId="{DCC1B0C8-799A-E143-9DED-F072EBFDBF98}" srcOrd="0" destOrd="0" presId="urn:microsoft.com/office/officeart/2005/8/layout/gear1"/>
    <dgm:cxn modelId="{9CD6CB52-1BAC-4E7A-B254-C501E3764ED5}" type="presParOf" srcId="{0268FFB6-9E0B-6843-8AE3-060C9F862A45}" destId="{EA4E671C-C88C-C24D-93C7-8778A237FFAD}" srcOrd="1" destOrd="0" presId="urn:microsoft.com/office/officeart/2005/8/layout/gear1"/>
    <dgm:cxn modelId="{A933CBA9-EE9C-4336-9EAE-F75C04C418EC}" type="presParOf" srcId="{0268FFB6-9E0B-6843-8AE3-060C9F862A45}" destId="{F554C6F1-BAE9-6943-8BD4-C97C562E60E3}" srcOrd="2" destOrd="0" presId="urn:microsoft.com/office/officeart/2005/8/layout/gear1"/>
    <dgm:cxn modelId="{BC8EE530-C2C7-4D2E-AEC8-AA8343FC9DBB}" type="presParOf" srcId="{0268FFB6-9E0B-6843-8AE3-060C9F862A45}" destId="{42651A11-7EAD-EC40-9227-6DA056E1A06C}" srcOrd="3" destOrd="0" presId="urn:microsoft.com/office/officeart/2005/8/layout/gear1"/>
    <dgm:cxn modelId="{0A1357B3-E12E-4B2D-BC59-1587F29624B6}" type="presParOf" srcId="{0268FFB6-9E0B-6843-8AE3-060C9F862A45}" destId="{512AF0AD-0BE7-FD45-BFC5-6F4090011F91}" srcOrd="4" destOrd="0" presId="urn:microsoft.com/office/officeart/2005/8/layout/gear1"/>
    <dgm:cxn modelId="{4CE719A1-8488-4452-8B1F-E98479BD5750}" type="presParOf" srcId="{0268FFB6-9E0B-6843-8AE3-060C9F862A45}" destId="{73ADAA26-8030-4348-B9C3-BB483EEF4AF8}" srcOrd="5" destOrd="0" presId="urn:microsoft.com/office/officeart/2005/8/layout/gear1"/>
    <dgm:cxn modelId="{D263EE3C-A213-4271-AB82-C81C1681E602}" type="presParOf" srcId="{0268FFB6-9E0B-6843-8AE3-060C9F862A45}" destId="{6CA97E78-0C12-844C-83E0-DBE5EC28D2A5}" srcOrd="6" destOrd="0" presId="urn:microsoft.com/office/officeart/2005/8/layout/gear1"/>
    <dgm:cxn modelId="{3F812268-D168-47F3-A0B8-9F51BF155349}" type="presParOf" srcId="{0268FFB6-9E0B-6843-8AE3-060C9F862A45}" destId="{D10EBDB1-56D6-6047-940A-B37507B42631}" srcOrd="7"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850F2D-F2A2-4F48-9D4F-25E813060DC4}" type="doc">
      <dgm:prSet loTypeId="urn:microsoft.com/office/officeart/2009/layout/CircleArrowProcess" loCatId="" qsTypeId="urn:microsoft.com/office/officeart/2005/8/quickstyle/simple4" qsCatId="simple" csTypeId="urn:microsoft.com/office/officeart/2005/8/colors/colorful2" csCatId="colorful" phldr="1"/>
      <dgm:spPr/>
      <dgm:t>
        <a:bodyPr/>
        <a:lstStyle/>
        <a:p>
          <a:endParaRPr lang="zh-TW" altLang="en-US"/>
        </a:p>
      </dgm:t>
    </dgm:pt>
    <dgm:pt modelId="{64EF8E8D-0ADE-3B44-A4BE-B2B52DE1580F}">
      <dgm:prSet phldrT="[文字]"/>
      <dgm:spPr/>
      <dgm:t>
        <a:bodyPr/>
        <a:lstStyle/>
        <a:p>
          <a:r>
            <a:rPr lang="zh-TW" altLang="en-US" dirty="0" smtClean="0"/>
            <a:t>傳統物流</a:t>
          </a:r>
          <a:endParaRPr lang="zh-TW" altLang="en-US" dirty="0"/>
        </a:p>
      </dgm:t>
    </dgm:pt>
    <dgm:pt modelId="{484B2746-654E-A841-8049-1ED5B921D599}" type="parTrans" cxnId="{D7F563A9-6EBB-1A43-8D46-28EFD860B5E6}">
      <dgm:prSet/>
      <dgm:spPr/>
      <dgm:t>
        <a:bodyPr/>
        <a:lstStyle/>
        <a:p>
          <a:endParaRPr lang="zh-TW" altLang="en-US"/>
        </a:p>
      </dgm:t>
    </dgm:pt>
    <dgm:pt modelId="{BDBEF250-ED6E-2343-AFB7-0CE5F9219BC3}" type="sibTrans" cxnId="{D7F563A9-6EBB-1A43-8D46-28EFD860B5E6}">
      <dgm:prSet/>
      <dgm:spPr/>
      <dgm:t>
        <a:bodyPr/>
        <a:lstStyle/>
        <a:p>
          <a:endParaRPr lang="zh-TW" altLang="en-US"/>
        </a:p>
      </dgm:t>
    </dgm:pt>
    <dgm:pt modelId="{1FF2DEA0-E3BD-3A43-A305-B49AE5F43EEC}">
      <dgm:prSet phldrT="[文字]"/>
      <dgm:spPr/>
      <dgm:t>
        <a:bodyPr/>
        <a:lstStyle/>
        <a:p>
          <a:r>
            <a:rPr lang="zh-TW" altLang="en-US" dirty="0" smtClean="0"/>
            <a:t>現代物流</a:t>
          </a:r>
          <a:endParaRPr lang="zh-TW" altLang="en-US" dirty="0"/>
        </a:p>
      </dgm:t>
    </dgm:pt>
    <dgm:pt modelId="{927C8CB0-CFE1-6045-A23D-BD8AD828CDCA}" type="parTrans" cxnId="{3325A458-FA71-D24A-B452-9545F553EEE9}">
      <dgm:prSet/>
      <dgm:spPr/>
      <dgm:t>
        <a:bodyPr/>
        <a:lstStyle/>
        <a:p>
          <a:endParaRPr lang="zh-TW" altLang="en-US"/>
        </a:p>
      </dgm:t>
    </dgm:pt>
    <dgm:pt modelId="{C340BFA4-A291-3047-8ED0-7BD9B2A00249}" type="sibTrans" cxnId="{3325A458-FA71-D24A-B452-9545F553EEE9}">
      <dgm:prSet/>
      <dgm:spPr/>
      <dgm:t>
        <a:bodyPr/>
        <a:lstStyle/>
        <a:p>
          <a:endParaRPr lang="zh-TW" altLang="en-US"/>
        </a:p>
      </dgm:t>
    </dgm:pt>
    <dgm:pt modelId="{0E7A71B5-C5B8-EE44-8137-F4D06E238159}">
      <dgm:prSet phldrT="[文字]"/>
      <dgm:spPr/>
      <dgm:t>
        <a:bodyPr/>
        <a:lstStyle/>
        <a:p>
          <a:r>
            <a:rPr lang="zh-TW" altLang="en-US" dirty="0" smtClean="0"/>
            <a:t>第三方物流</a:t>
          </a:r>
          <a:endParaRPr lang="zh-TW" altLang="en-US" dirty="0"/>
        </a:p>
      </dgm:t>
    </dgm:pt>
    <dgm:pt modelId="{1A5B76E3-88CB-A044-A138-9A284DD2A994}" type="parTrans" cxnId="{53EE202C-9210-DC43-9EA3-77D8EB1A5724}">
      <dgm:prSet/>
      <dgm:spPr/>
      <dgm:t>
        <a:bodyPr/>
        <a:lstStyle/>
        <a:p>
          <a:endParaRPr lang="zh-TW" altLang="en-US"/>
        </a:p>
      </dgm:t>
    </dgm:pt>
    <dgm:pt modelId="{07284CF7-02F3-9A42-8135-A76A23923D6C}" type="sibTrans" cxnId="{53EE202C-9210-DC43-9EA3-77D8EB1A5724}">
      <dgm:prSet/>
      <dgm:spPr/>
      <dgm:t>
        <a:bodyPr/>
        <a:lstStyle/>
        <a:p>
          <a:endParaRPr lang="zh-TW" altLang="en-US"/>
        </a:p>
      </dgm:t>
    </dgm:pt>
    <dgm:pt modelId="{5F1A5C73-BAB1-984A-8A3F-235E6437EDA7}">
      <dgm:prSet phldrT="[文字]"/>
      <dgm:spPr/>
      <dgm:t>
        <a:bodyPr/>
        <a:lstStyle/>
        <a:p>
          <a:r>
            <a:rPr lang="zh-TW" altLang="en-US" dirty="0" smtClean="0"/>
            <a:t>第四方物流</a:t>
          </a:r>
          <a:endParaRPr lang="zh-TW" altLang="en-US" dirty="0"/>
        </a:p>
      </dgm:t>
    </dgm:pt>
    <dgm:pt modelId="{34A4F558-B86B-1545-B109-3EB4A2412AC2}" type="parTrans" cxnId="{59374AE1-57D4-C145-A07E-76DF030625BE}">
      <dgm:prSet/>
      <dgm:spPr/>
      <dgm:t>
        <a:bodyPr/>
        <a:lstStyle/>
        <a:p>
          <a:endParaRPr lang="zh-TW" altLang="en-US"/>
        </a:p>
      </dgm:t>
    </dgm:pt>
    <dgm:pt modelId="{B40B7B8F-01F5-4742-AE57-ABEA63930377}" type="sibTrans" cxnId="{59374AE1-57D4-C145-A07E-76DF030625BE}">
      <dgm:prSet/>
      <dgm:spPr/>
      <dgm:t>
        <a:bodyPr/>
        <a:lstStyle/>
        <a:p>
          <a:endParaRPr lang="zh-TW" altLang="en-US"/>
        </a:p>
      </dgm:t>
    </dgm:pt>
    <dgm:pt modelId="{AC448332-808D-3441-9F58-3086AB4C3581}" type="pres">
      <dgm:prSet presAssocID="{BC850F2D-F2A2-4F48-9D4F-25E813060DC4}" presName="Name0" presStyleCnt="0">
        <dgm:presLayoutVars>
          <dgm:chMax val="7"/>
          <dgm:chPref val="7"/>
          <dgm:dir/>
          <dgm:animLvl val="lvl"/>
        </dgm:presLayoutVars>
      </dgm:prSet>
      <dgm:spPr/>
      <dgm:t>
        <a:bodyPr/>
        <a:lstStyle/>
        <a:p>
          <a:endParaRPr lang="zh-TW" altLang="en-US"/>
        </a:p>
      </dgm:t>
    </dgm:pt>
    <dgm:pt modelId="{87138D6A-5A02-4E44-9BF6-688220CD6241}" type="pres">
      <dgm:prSet presAssocID="{64EF8E8D-0ADE-3B44-A4BE-B2B52DE1580F}" presName="Accent1" presStyleCnt="0"/>
      <dgm:spPr/>
    </dgm:pt>
    <dgm:pt modelId="{7D5BB61B-4D5C-8D44-9B19-4F80D6B2E018}" type="pres">
      <dgm:prSet presAssocID="{64EF8E8D-0ADE-3B44-A4BE-B2B52DE1580F}" presName="Accent" presStyleLbl="node1" presStyleIdx="0" presStyleCnt="4"/>
      <dgm:spPr/>
    </dgm:pt>
    <dgm:pt modelId="{3679F39D-4E1F-BF4D-8A6C-C7C0AAAE4ABD}" type="pres">
      <dgm:prSet presAssocID="{64EF8E8D-0ADE-3B44-A4BE-B2B52DE1580F}" presName="Parent1" presStyleLbl="revTx" presStyleIdx="0" presStyleCnt="4">
        <dgm:presLayoutVars>
          <dgm:chMax val="1"/>
          <dgm:chPref val="1"/>
          <dgm:bulletEnabled val="1"/>
        </dgm:presLayoutVars>
      </dgm:prSet>
      <dgm:spPr/>
      <dgm:t>
        <a:bodyPr/>
        <a:lstStyle/>
        <a:p>
          <a:endParaRPr lang="zh-TW" altLang="en-US"/>
        </a:p>
      </dgm:t>
    </dgm:pt>
    <dgm:pt modelId="{9420A34D-DCBB-F44A-B107-A7B860AC8411}" type="pres">
      <dgm:prSet presAssocID="{1FF2DEA0-E3BD-3A43-A305-B49AE5F43EEC}" presName="Accent2" presStyleCnt="0"/>
      <dgm:spPr/>
    </dgm:pt>
    <dgm:pt modelId="{AB463182-7C0B-9C40-AB09-E3EB1CC94857}" type="pres">
      <dgm:prSet presAssocID="{1FF2DEA0-E3BD-3A43-A305-B49AE5F43EEC}" presName="Accent" presStyleLbl="node1" presStyleIdx="1" presStyleCnt="4"/>
      <dgm:spPr/>
    </dgm:pt>
    <dgm:pt modelId="{628501DC-6D47-7541-AAC1-BAF232CC6F2D}" type="pres">
      <dgm:prSet presAssocID="{1FF2DEA0-E3BD-3A43-A305-B49AE5F43EEC}" presName="Parent2" presStyleLbl="revTx" presStyleIdx="1" presStyleCnt="4">
        <dgm:presLayoutVars>
          <dgm:chMax val="1"/>
          <dgm:chPref val="1"/>
          <dgm:bulletEnabled val="1"/>
        </dgm:presLayoutVars>
      </dgm:prSet>
      <dgm:spPr/>
      <dgm:t>
        <a:bodyPr/>
        <a:lstStyle/>
        <a:p>
          <a:endParaRPr lang="zh-TW" altLang="en-US"/>
        </a:p>
      </dgm:t>
    </dgm:pt>
    <dgm:pt modelId="{0DECCA21-5338-3A44-B923-6DD06E8EAA7A}" type="pres">
      <dgm:prSet presAssocID="{0E7A71B5-C5B8-EE44-8137-F4D06E238159}" presName="Accent3" presStyleCnt="0"/>
      <dgm:spPr/>
    </dgm:pt>
    <dgm:pt modelId="{61356D1F-1305-0849-9BA0-A2F17C5EF590}" type="pres">
      <dgm:prSet presAssocID="{0E7A71B5-C5B8-EE44-8137-F4D06E238159}" presName="Accent" presStyleLbl="node1" presStyleIdx="2" presStyleCnt="4"/>
      <dgm:spPr/>
    </dgm:pt>
    <dgm:pt modelId="{01C619B2-BC59-C349-8D83-5635AD81BEA9}" type="pres">
      <dgm:prSet presAssocID="{0E7A71B5-C5B8-EE44-8137-F4D06E238159}" presName="Parent3" presStyleLbl="revTx" presStyleIdx="2" presStyleCnt="4">
        <dgm:presLayoutVars>
          <dgm:chMax val="1"/>
          <dgm:chPref val="1"/>
          <dgm:bulletEnabled val="1"/>
        </dgm:presLayoutVars>
      </dgm:prSet>
      <dgm:spPr/>
      <dgm:t>
        <a:bodyPr/>
        <a:lstStyle/>
        <a:p>
          <a:endParaRPr lang="zh-TW" altLang="en-US"/>
        </a:p>
      </dgm:t>
    </dgm:pt>
    <dgm:pt modelId="{329ED920-2739-1C44-A86D-B90A87EC94BB}" type="pres">
      <dgm:prSet presAssocID="{5F1A5C73-BAB1-984A-8A3F-235E6437EDA7}" presName="Accent4" presStyleCnt="0"/>
      <dgm:spPr/>
    </dgm:pt>
    <dgm:pt modelId="{D0FCA487-A635-FC47-9FD8-8E3930D10E3D}" type="pres">
      <dgm:prSet presAssocID="{5F1A5C73-BAB1-984A-8A3F-235E6437EDA7}" presName="Accent" presStyleLbl="node1" presStyleIdx="3" presStyleCnt="4"/>
      <dgm:spPr/>
    </dgm:pt>
    <dgm:pt modelId="{6F914BB2-1622-8A45-8129-F9DE600D1AB7}" type="pres">
      <dgm:prSet presAssocID="{5F1A5C73-BAB1-984A-8A3F-235E6437EDA7}" presName="Parent4" presStyleLbl="revTx" presStyleIdx="3" presStyleCnt="4">
        <dgm:presLayoutVars>
          <dgm:chMax val="1"/>
          <dgm:chPref val="1"/>
          <dgm:bulletEnabled val="1"/>
        </dgm:presLayoutVars>
      </dgm:prSet>
      <dgm:spPr/>
      <dgm:t>
        <a:bodyPr/>
        <a:lstStyle/>
        <a:p>
          <a:endParaRPr lang="zh-TW" altLang="en-US"/>
        </a:p>
      </dgm:t>
    </dgm:pt>
  </dgm:ptLst>
  <dgm:cxnLst>
    <dgm:cxn modelId="{EFEF538C-BB8E-4E36-86E6-65C1BB558ECE}" type="presOf" srcId="{BC850F2D-F2A2-4F48-9D4F-25E813060DC4}" destId="{AC448332-808D-3441-9F58-3086AB4C3581}" srcOrd="0" destOrd="0" presId="urn:microsoft.com/office/officeart/2009/layout/CircleArrowProcess"/>
    <dgm:cxn modelId="{4FBDF277-B76D-4A69-B645-EE127474DA4B}" type="presOf" srcId="{1FF2DEA0-E3BD-3A43-A305-B49AE5F43EEC}" destId="{628501DC-6D47-7541-AAC1-BAF232CC6F2D}" srcOrd="0" destOrd="0" presId="urn:microsoft.com/office/officeart/2009/layout/CircleArrowProcess"/>
    <dgm:cxn modelId="{59374AE1-57D4-C145-A07E-76DF030625BE}" srcId="{BC850F2D-F2A2-4F48-9D4F-25E813060DC4}" destId="{5F1A5C73-BAB1-984A-8A3F-235E6437EDA7}" srcOrd="3" destOrd="0" parTransId="{34A4F558-B86B-1545-B109-3EB4A2412AC2}" sibTransId="{B40B7B8F-01F5-4742-AE57-ABEA63930377}"/>
    <dgm:cxn modelId="{D7F563A9-6EBB-1A43-8D46-28EFD860B5E6}" srcId="{BC850F2D-F2A2-4F48-9D4F-25E813060DC4}" destId="{64EF8E8D-0ADE-3B44-A4BE-B2B52DE1580F}" srcOrd="0" destOrd="0" parTransId="{484B2746-654E-A841-8049-1ED5B921D599}" sibTransId="{BDBEF250-ED6E-2343-AFB7-0CE5F9219BC3}"/>
    <dgm:cxn modelId="{3325A458-FA71-D24A-B452-9545F553EEE9}" srcId="{BC850F2D-F2A2-4F48-9D4F-25E813060DC4}" destId="{1FF2DEA0-E3BD-3A43-A305-B49AE5F43EEC}" srcOrd="1" destOrd="0" parTransId="{927C8CB0-CFE1-6045-A23D-BD8AD828CDCA}" sibTransId="{C340BFA4-A291-3047-8ED0-7BD9B2A00249}"/>
    <dgm:cxn modelId="{53EE202C-9210-DC43-9EA3-77D8EB1A5724}" srcId="{BC850F2D-F2A2-4F48-9D4F-25E813060DC4}" destId="{0E7A71B5-C5B8-EE44-8137-F4D06E238159}" srcOrd="2" destOrd="0" parTransId="{1A5B76E3-88CB-A044-A138-9A284DD2A994}" sibTransId="{07284CF7-02F3-9A42-8135-A76A23923D6C}"/>
    <dgm:cxn modelId="{48F851B0-E916-456B-9A31-F2836F4ECBF5}" type="presOf" srcId="{5F1A5C73-BAB1-984A-8A3F-235E6437EDA7}" destId="{6F914BB2-1622-8A45-8129-F9DE600D1AB7}" srcOrd="0" destOrd="0" presId="urn:microsoft.com/office/officeart/2009/layout/CircleArrowProcess"/>
    <dgm:cxn modelId="{527CF953-FC38-4164-B704-2A230E27C830}" type="presOf" srcId="{64EF8E8D-0ADE-3B44-A4BE-B2B52DE1580F}" destId="{3679F39D-4E1F-BF4D-8A6C-C7C0AAAE4ABD}" srcOrd="0" destOrd="0" presId="urn:microsoft.com/office/officeart/2009/layout/CircleArrowProcess"/>
    <dgm:cxn modelId="{F3DB1323-A9ED-4B9C-BEDB-D23E62EBB5DB}" type="presOf" srcId="{0E7A71B5-C5B8-EE44-8137-F4D06E238159}" destId="{01C619B2-BC59-C349-8D83-5635AD81BEA9}" srcOrd="0" destOrd="0" presId="urn:microsoft.com/office/officeart/2009/layout/CircleArrowProcess"/>
    <dgm:cxn modelId="{0295EB9B-A133-411E-AF75-CD94308C9AF2}" type="presParOf" srcId="{AC448332-808D-3441-9F58-3086AB4C3581}" destId="{87138D6A-5A02-4E44-9BF6-688220CD6241}" srcOrd="0" destOrd="0" presId="urn:microsoft.com/office/officeart/2009/layout/CircleArrowProcess"/>
    <dgm:cxn modelId="{AA2FA8E5-F2B7-4151-BDF9-99C884957C19}" type="presParOf" srcId="{87138D6A-5A02-4E44-9BF6-688220CD6241}" destId="{7D5BB61B-4D5C-8D44-9B19-4F80D6B2E018}" srcOrd="0" destOrd="0" presId="urn:microsoft.com/office/officeart/2009/layout/CircleArrowProcess"/>
    <dgm:cxn modelId="{328949D1-460D-4B45-BAF7-AB8862486D07}" type="presParOf" srcId="{AC448332-808D-3441-9F58-3086AB4C3581}" destId="{3679F39D-4E1F-BF4D-8A6C-C7C0AAAE4ABD}" srcOrd="1" destOrd="0" presId="urn:microsoft.com/office/officeart/2009/layout/CircleArrowProcess"/>
    <dgm:cxn modelId="{ABFB7554-A6B4-47F7-B5C1-E861DDE35EDA}" type="presParOf" srcId="{AC448332-808D-3441-9F58-3086AB4C3581}" destId="{9420A34D-DCBB-F44A-B107-A7B860AC8411}" srcOrd="2" destOrd="0" presId="urn:microsoft.com/office/officeart/2009/layout/CircleArrowProcess"/>
    <dgm:cxn modelId="{13A1AC8D-76EF-4EED-8A1D-97CEAF912DEC}" type="presParOf" srcId="{9420A34D-DCBB-F44A-B107-A7B860AC8411}" destId="{AB463182-7C0B-9C40-AB09-E3EB1CC94857}" srcOrd="0" destOrd="0" presId="urn:microsoft.com/office/officeart/2009/layout/CircleArrowProcess"/>
    <dgm:cxn modelId="{44F6C6B1-F986-445F-BE0C-05AD571E9061}" type="presParOf" srcId="{AC448332-808D-3441-9F58-3086AB4C3581}" destId="{628501DC-6D47-7541-AAC1-BAF232CC6F2D}" srcOrd="3" destOrd="0" presId="urn:microsoft.com/office/officeart/2009/layout/CircleArrowProcess"/>
    <dgm:cxn modelId="{562FCEB0-4EC4-4F0A-B156-027C50B20AEF}" type="presParOf" srcId="{AC448332-808D-3441-9F58-3086AB4C3581}" destId="{0DECCA21-5338-3A44-B923-6DD06E8EAA7A}" srcOrd="4" destOrd="0" presId="urn:microsoft.com/office/officeart/2009/layout/CircleArrowProcess"/>
    <dgm:cxn modelId="{57052216-3663-421A-AD07-46A74FD713B1}" type="presParOf" srcId="{0DECCA21-5338-3A44-B923-6DD06E8EAA7A}" destId="{61356D1F-1305-0849-9BA0-A2F17C5EF590}" srcOrd="0" destOrd="0" presId="urn:microsoft.com/office/officeart/2009/layout/CircleArrowProcess"/>
    <dgm:cxn modelId="{9EBC99FA-808B-44F2-BA8B-3BDD21C82DB8}" type="presParOf" srcId="{AC448332-808D-3441-9F58-3086AB4C3581}" destId="{01C619B2-BC59-C349-8D83-5635AD81BEA9}" srcOrd="5" destOrd="0" presId="urn:microsoft.com/office/officeart/2009/layout/CircleArrowProcess"/>
    <dgm:cxn modelId="{CBA61ABB-72EB-45C5-B2D8-E3F25CC63E61}" type="presParOf" srcId="{AC448332-808D-3441-9F58-3086AB4C3581}" destId="{329ED920-2739-1C44-A86D-B90A87EC94BB}" srcOrd="6" destOrd="0" presId="urn:microsoft.com/office/officeart/2009/layout/CircleArrowProcess"/>
    <dgm:cxn modelId="{CC05AA06-4201-408E-8C58-FADD8CD841F4}" type="presParOf" srcId="{329ED920-2739-1C44-A86D-B90A87EC94BB}" destId="{D0FCA487-A635-FC47-9FD8-8E3930D10E3D}" srcOrd="0" destOrd="0" presId="urn:microsoft.com/office/officeart/2009/layout/CircleArrowProcess"/>
    <dgm:cxn modelId="{1CE10ED2-0C18-4E79-9BF4-55527BDFA5E8}" type="presParOf" srcId="{AC448332-808D-3441-9F58-3086AB4C3581}" destId="{6F914BB2-1622-8A45-8129-F9DE600D1AB7}" srcOrd="7"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046D1A-BBF8-4B09-80C2-D9B09C97FD66}"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zh-TW" altLang="en-US"/>
        </a:p>
      </dgm:t>
    </dgm:pt>
    <dgm:pt modelId="{579BACD6-5876-4F6E-90C8-C1B1EC69E098}">
      <dgm:prSet phldrT="[文字]"/>
      <dgm:spPr/>
      <dgm:t>
        <a:bodyPr/>
        <a:lstStyle/>
        <a:p>
          <a:r>
            <a:rPr lang="zh-TW" altLang="en-US" dirty="0" smtClean="0"/>
            <a:t>核心競爭力</a:t>
          </a:r>
          <a:endParaRPr lang="zh-TW" altLang="en-US" dirty="0"/>
        </a:p>
      </dgm:t>
    </dgm:pt>
    <dgm:pt modelId="{51205ABF-A102-4BB1-8D5B-68A22041B4A6}" type="parTrans" cxnId="{FFA07EF7-64C0-425B-B040-1A3FDF4373DD}">
      <dgm:prSet/>
      <dgm:spPr/>
      <dgm:t>
        <a:bodyPr/>
        <a:lstStyle/>
        <a:p>
          <a:endParaRPr lang="zh-TW" altLang="en-US"/>
        </a:p>
      </dgm:t>
    </dgm:pt>
    <dgm:pt modelId="{2A5E9A82-CFAD-46FD-8DF4-F211C57084AB}" type="sibTrans" cxnId="{FFA07EF7-64C0-425B-B040-1A3FDF4373DD}">
      <dgm:prSet/>
      <dgm:spPr/>
      <dgm:t>
        <a:bodyPr/>
        <a:lstStyle/>
        <a:p>
          <a:endParaRPr lang="zh-TW" altLang="en-US"/>
        </a:p>
      </dgm:t>
    </dgm:pt>
    <dgm:pt modelId="{88AE50BC-EB45-40D9-BAC4-8A8AE00F366B}">
      <dgm:prSet phldrT="[文字]"/>
      <dgm:spPr/>
      <dgm:t>
        <a:bodyPr/>
        <a:lstStyle/>
        <a:p>
          <a:r>
            <a:rPr lang="zh-TW" altLang="en-US" dirty="0" smtClean="0"/>
            <a:t>優質服務保證</a:t>
          </a:r>
          <a:endParaRPr lang="zh-TW" altLang="en-US" dirty="0"/>
        </a:p>
      </dgm:t>
    </dgm:pt>
    <dgm:pt modelId="{E8BE5324-CB7E-4E84-913F-27DC1ACBE44A}" type="parTrans" cxnId="{907D39CE-4292-45A7-9A04-8192E145082B}">
      <dgm:prSet/>
      <dgm:spPr/>
      <dgm:t>
        <a:bodyPr/>
        <a:lstStyle/>
        <a:p>
          <a:endParaRPr lang="zh-TW" altLang="en-US"/>
        </a:p>
      </dgm:t>
    </dgm:pt>
    <dgm:pt modelId="{6C981001-3322-4DA4-9B44-7EFC4CAB2D59}" type="sibTrans" cxnId="{907D39CE-4292-45A7-9A04-8192E145082B}">
      <dgm:prSet/>
      <dgm:spPr/>
      <dgm:t>
        <a:bodyPr/>
        <a:lstStyle/>
        <a:p>
          <a:endParaRPr lang="zh-TW" altLang="en-US"/>
        </a:p>
      </dgm:t>
    </dgm:pt>
    <dgm:pt modelId="{86331F18-CDD1-48CC-8690-073B9C0C94BB}">
      <dgm:prSet phldrT="[文字]"/>
      <dgm:spPr/>
      <dgm:t>
        <a:bodyPr/>
        <a:lstStyle/>
        <a:p>
          <a:r>
            <a:rPr lang="zh-TW" altLang="en-US" dirty="0" smtClean="0"/>
            <a:t>策略性營銷</a:t>
          </a:r>
          <a:endParaRPr lang="zh-TW" altLang="en-US" dirty="0"/>
        </a:p>
      </dgm:t>
    </dgm:pt>
    <dgm:pt modelId="{AAD886EA-E21B-4621-83FB-FA99144035B4}" type="parTrans" cxnId="{3BCF9EDB-A38B-4DF6-9FC5-DFBD22EC4C45}">
      <dgm:prSet/>
      <dgm:spPr/>
      <dgm:t>
        <a:bodyPr/>
        <a:lstStyle/>
        <a:p>
          <a:endParaRPr lang="zh-TW" altLang="en-US"/>
        </a:p>
      </dgm:t>
    </dgm:pt>
    <dgm:pt modelId="{BCAB5106-BD54-4182-B8A9-4557B4005615}" type="sibTrans" cxnId="{3BCF9EDB-A38B-4DF6-9FC5-DFBD22EC4C45}">
      <dgm:prSet/>
      <dgm:spPr/>
      <dgm:t>
        <a:bodyPr/>
        <a:lstStyle/>
        <a:p>
          <a:endParaRPr lang="zh-TW" altLang="en-US"/>
        </a:p>
      </dgm:t>
    </dgm:pt>
    <dgm:pt modelId="{11CC78BC-B602-46A0-99DE-C30BB1B98CC6}">
      <dgm:prSet phldrT="[文字]"/>
      <dgm:spPr/>
      <dgm:t>
        <a:bodyPr/>
        <a:lstStyle/>
        <a:p>
          <a:r>
            <a:rPr lang="zh-TW" altLang="en-US" dirty="0" smtClean="0"/>
            <a:t>提升品類管理</a:t>
          </a:r>
          <a:endParaRPr lang="zh-TW" altLang="en-US" dirty="0"/>
        </a:p>
      </dgm:t>
    </dgm:pt>
    <dgm:pt modelId="{6C251CF7-5AA7-47F2-AC36-7C2BFEAC4F2E}" type="parTrans" cxnId="{9D74C8AF-EF5A-4364-96BB-111D69C1CF95}">
      <dgm:prSet/>
      <dgm:spPr/>
      <dgm:t>
        <a:bodyPr/>
        <a:lstStyle/>
        <a:p>
          <a:endParaRPr lang="zh-TW" altLang="en-US"/>
        </a:p>
      </dgm:t>
    </dgm:pt>
    <dgm:pt modelId="{71186A1B-16A7-4783-A8AA-FFB24799BF6D}" type="sibTrans" cxnId="{9D74C8AF-EF5A-4364-96BB-111D69C1CF95}">
      <dgm:prSet/>
      <dgm:spPr/>
      <dgm:t>
        <a:bodyPr/>
        <a:lstStyle/>
        <a:p>
          <a:endParaRPr lang="zh-TW" altLang="en-US"/>
        </a:p>
      </dgm:t>
    </dgm:pt>
    <dgm:pt modelId="{FFE7B5B4-59DD-4E10-9484-B3E3FA87F960}">
      <dgm:prSet phldrT="[文字]"/>
      <dgm:spPr/>
      <dgm:t>
        <a:bodyPr/>
        <a:lstStyle/>
        <a:p>
          <a:r>
            <a:rPr lang="zh-TW" altLang="en-US" dirty="0" smtClean="0"/>
            <a:t>優化物流與供應鏈管理</a:t>
          </a:r>
          <a:endParaRPr lang="zh-TW" altLang="en-US" dirty="0"/>
        </a:p>
      </dgm:t>
    </dgm:pt>
    <dgm:pt modelId="{A6C705CB-912E-409D-B198-EA33E6F3E410}" type="parTrans" cxnId="{C67B2C7A-8E87-4F8A-B181-6CC135D78201}">
      <dgm:prSet/>
      <dgm:spPr/>
      <dgm:t>
        <a:bodyPr/>
        <a:lstStyle/>
        <a:p>
          <a:endParaRPr lang="zh-TW" altLang="en-US"/>
        </a:p>
      </dgm:t>
    </dgm:pt>
    <dgm:pt modelId="{554BDBBE-5494-408E-BA3B-771A7BE9117C}" type="sibTrans" cxnId="{C67B2C7A-8E87-4F8A-B181-6CC135D78201}">
      <dgm:prSet/>
      <dgm:spPr/>
      <dgm:t>
        <a:bodyPr/>
        <a:lstStyle/>
        <a:p>
          <a:endParaRPr lang="zh-TW" altLang="en-US"/>
        </a:p>
      </dgm:t>
    </dgm:pt>
    <dgm:pt modelId="{3137F5B0-7F7D-4B08-B97B-3F19DF177942}">
      <dgm:prSet/>
      <dgm:spPr/>
      <dgm:t>
        <a:bodyPr/>
        <a:lstStyle/>
        <a:p>
          <a:r>
            <a:rPr lang="zh-TW" altLang="en-US" dirty="0" smtClean="0"/>
            <a:t>集成信息系統</a:t>
          </a:r>
          <a:endParaRPr lang="zh-TW" altLang="en-US" dirty="0"/>
        </a:p>
      </dgm:t>
    </dgm:pt>
    <dgm:pt modelId="{F36A2768-20E7-4A95-A90A-A85BC6946B06}" type="parTrans" cxnId="{B09ED122-71B4-48A6-A149-1B37C936E715}">
      <dgm:prSet/>
      <dgm:spPr/>
      <dgm:t>
        <a:bodyPr/>
        <a:lstStyle/>
        <a:p>
          <a:endParaRPr lang="zh-TW" altLang="en-US"/>
        </a:p>
      </dgm:t>
    </dgm:pt>
    <dgm:pt modelId="{F5D0A6A9-A38D-4FC2-8251-7FCBED4FF25C}" type="sibTrans" cxnId="{B09ED122-71B4-48A6-A149-1B37C936E715}">
      <dgm:prSet/>
      <dgm:spPr/>
      <dgm:t>
        <a:bodyPr/>
        <a:lstStyle/>
        <a:p>
          <a:endParaRPr lang="zh-TW" altLang="en-US"/>
        </a:p>
      </dgm:t>
    </dgm:pt>
    <dgm:pt modelId="{CA2FE121-2A48-4CF9-94F5-DB662659E512}">
      <dgm:prSet/>
      <dgm:spPr/>
      <dgm:t>
        <a:bodyPr/>
        <a:lstStyle/>
        <a:p>
          <a:r>
            <a:rPr lang="zh-TW" altLang="en-US" dirty="0" smtClean="0"/>
            <a:t>穩健的分店擴展策略</a:t>
          </a:r>
          <a:endParaRPr lang="zh-TW" altLang="en-US" dirty="0"/>
        </a:p>
      </dgm:t>
    </dgm:pt>
    <dgm:pt modelId="{A2FD7A7C-E773-416F-858C-B59C5D37D535}" type="parTrans" cxnId="{46EB3CF0-9FB9-463E-A667-D0AB3C7359A1}">
      <dgm:prSet/>
      <dgm:spPr/>
      <dgm:t>
        <a:bodyPr/>
        <a:lstStyle/>
        <a:p>
          <a:endParaRPr lang="zh-TW" altLang="en-US"/>
        </a:p>
      </dgm:t>
    </dgm:pt>
    <dgm:pt modelId="{CD57EB94-8577-4321-B10B-34676F6A2B4F}" type="sibTrans" cxnId="{46EB3CF0-9FB9-463E-A667-D0AB3C7359A1}">
      <dgm:prSet/>
      <dgm:spPr/>
      <dgm:t>
        <a:bodyPr/>
        <a:lstStyle/>
        <a:p>
          <a:endParaRPr lang="zh-TW" altLang="en-US"/>
        </a:p>
      </dgm:t>
    </dgm:pt>
    <dgm:pt modelId="{691AB72B-5CED-41EC-B4EC-AD885A1C1B6E}" type="pres">
      <dgm:prSet presAssocID="{F0046D1A-BBF8-4B09-80C2-D9B09C97FD66}" presName="cycle" presStyleCnt="0">
        <dgm:presLayoutVars>
          <dgm:chMax val="1"/>
          <dgm:dir/>
          <dgm:animLvl val="ctr"/>
          <dgm:resizeHandles val="exact"/>
        </dgm:presLayoutVars>
      </dgm:prSet>
      <dgm:spPr/>
      <dgm:t>
        <a:bodyPr/>
        <a:lstStyle/>
        <a:p>
          <a:endParaRPr lang="zh-TW" altLang="en-US"/>
        </a:p>
      </dgm:t>
    </dgm:pt>
    <dgm:pt modelId="{D4E3216F-08B9-4D12-865E-4E39F59DF315}" type="pres">
      <dgm:prSet presAssocID="{579BACD6-5876-4F6E-90C8-C1B1EC69E098}" presName="centerShape" presStyleLbl="node0" presStyleIdx="0" presStyleCnt="1"/>
      <dgm:spPr/>
      <dgm:t>
        <a:bodyPr/>
        <a:lstStyle/>
        <a:p>
          <a:endParaRPr lang="zh-TW" altLang="en-US"/>
        </a:p>
      </dgm:t>
    </dgm:pt>
    <dgm:pt modelId="{F3D243C5-F662-4275-8D16-77A0E732F262}" type="pres">
      <dgm:prSet presAssocID="{E8BE5324-CB7E-4E84-913F-27DC1ACBE44A}" presName="Name9" presStyleLbl="parChTrans1D2" presStyleIdx="0" presStyleCnt="6"/>
      <dgm:spPr/>
      <dgm:t>
        <a:bodyPr/>
        <a:lstStyle/>
        <a:p>
          <a:endParaRPr lang="zh-TW" altLang="en-US"/>
        </a:p>
      </dgm:t>
    </dgm:pt>
    <dgm:pt modelId="{570F5EC0-0E9F-4217-9384-2D88C456CCEB}" type="pres">
      <dgm:prSet presAssocID="{E8BE5324-CB7E-4E84-913F-27DC1ACBE44A}" presName="connTx" presStyleLbl="parChTrans1D2" presStyleIdx="0" presStyleCnt="6"/>
      <dgm:spPr/>
      <dgm:t>
        <a:bodyPr/>
        <a:lstStyle/>
        <a:p>
          <a:endParaRPr lang="zh-TW" altLang="en-US"/>
        </a:p>
      </dgm:t>
    </dgm:pt>
    <dgm:pt modelId="{379A1C0E-EA5F-42DA-8E96-B14302A5027B}" type="pres">
      <dgm:prSet presAssocID="{88AE50BC-EB45-40D9-BAC4-8A8AE00F366B}" presName="node" presStyleLbl="node1" presStyleIdx="0" presStyleCnt="6">
        <dgm:presLayoutVars>
          <dgm:bulletEnabled val="1"/>
        </dgm:presLayoutVars>
      </dgm:prSet>
      <dgm:spPr/>
      <dgm:t>
        <a:bodyPr/>
        <a:lstStyle/>
        <a:p>
          <a:endParaRPr lang="zh-TW" altLang="en-US"/>
        </a:p>
      </dgm:t>
    </dgm:pt>
    <dgm:pt modelId="{180D278E-A7A9-4937-91EA-A40F44EBE54F}" type="pres">
      <dgm:prSet presAssocID="{AAD886EA-E21B-4621-83FB-FA99144035B4}" presName="Name9" presStyleLbl="parChTrans1D2" presStyleIdx="1" presStyleCnt="6"/>
      <dgm:spPr/>
      <dgm:t>
        <a:bodyPr/>
        <a:lstStyle/>
        <a:p>
          <a:endParaRPr lang="zh-TW" altLang="en-US"/>
        </a:p>
      </dgm:t>
    </dgm:pt>
    <dgm:pt modelId="{9033A738-44A4-4ECA-B5C8-159A2DED9AAA}" type="pres">
      <dgm:prSet presAssocID="{AAD886EA-E21B-4621-83FB-FA99144035B4}" presName="connTx" presStyleLbl="parChTrans1D2" presStyleIdx="1" presStyleCnt="6"/>
      <dgm:spPr/>
      <dgm:t>
        <a:bodyPr/>
        <a:lstStyle/>
        <a:p>
          <a:endParaRPr lang="zh-TW" altLang="en-US"/>
        </a:p>
      </dgm:t>
    </dgm:pt>
    <dgm:pt modelId="{A1734281-0A3C-445E-872F-B9DB7EBD8B26}" type="pres">
      <dgm:prSet presAssocID="{86331F18-CDD1-48CC-8690-073B9C0C94BB}" presName="node" presStyleLbl="node1" presStyleIdx="1" presStyleCnt="6">
        <dgm:presLayoutVars>
          <dgm:bulletEnabled val="1"/>
        </dgm:presLayoutVars>
      </dgm:prSet>
      <dgm:spPr/>
      <dgm:t>
        <a:bodyPr/>
        <a:lstStyle/>
        <a:p>
          <a:endParaRPr lang="zh-TW" altLang="en-US"/>
        </a:p>
      </dgm:t>
    </dgm:pt>
    <dgm:pt modelId="{D8C99A21-75BD-442C-B7F8-E6D968E327FF}" type="pres">
      <dgm:prSet presAssocID="{6C251CF7-5AA7-47F2-AC36-7C2BFEAC4F2E}" presName="Name9" presStyleLbl="parChTrans1D2" presStyleIdx="2" presStyleCnt="6"/>
      <dgm:spPr/>
      <dgm:t>
        <a:bodyPr/>
        <a:lstStyle/>
        <a:p>
          <a:endParaRPr lang="zh-TW" altLang="en-US"/>
        </a:p>
      </dgm:t>
    </dgm:pt>
    <dgm:pt modelId="{A9601879-8532-4022-B614-76FE54774468}" type="pres">
      <dgm:prSet presAssocID="{6C251CF7-5AA7-47F2-AC36-7C2BFEAC4F2E}" presName="connTx" presStyleLbl="parChTrans1D2" presStyleIdx="2" presStyleCnt="6"/>
      <dgm:spPr/>
      <dgm:t>
        <a:bodyPr/>
        <a:lstStyle/>
        <a:p>
          <a:endParaRPr lang="zh-TW" altLang="en-US"/>
        </a:p>
      </dgm:t>
    </dgm:pt>
    <dgm:pt modelId="{7686484D-113C-430D-AB03-C4E45D0C4573}" type="pres">
      <dgm:prSet presAssocID="{11CC78BC-B602-46A0-99DE-C30BB1B98CC6}" presName="node" presStyleLbl="node1" presStyleIdx="2" presStyleCnt="6">
        <dgm:presLayoutVars>
          <dgm:bulletEnabled val="1"/>
        </dgm:presLayoutVars>
      </dgm:prSet>
      <dgm:spPr/>
      <dgm:t>
        <a:bodyPr/>
        <a:lstStyle/>
        <a:p>
          <a:endParaRPr lang="zh-TW" altLang="en-US"/>
        </a:p>
      </dgm:t>
    </dgm:pt>
    <dgm:pt modelId="{5766697A-54E6-4B81-BE01-9A57E580CD8D}" type="pres">
      <dgm:prSet presAssocID="{A6C705CB-912E-409D-B198-EA33E6F3E410}" presName="Name9" presStyleLbl="parChTrans1D2" presStyleIdx="3" presStyleCnt="6"/>
      <dgm:spPr/>
      <dgm:t>
        <a:bodyPr/>
        <a:lstStyle/>
        <a:p>
          <a:endParaRPr lang="zh-TW" altLang="en-US"/>
        </a:p>
      </dgm:t>
    </dgm:pt>
    <dgm:pt modelId="{F85F92F7-183A-4A29-A1BA-9BC47462B6B7}" type="pres">
      <dgm:prSet presAssocID="{A6C705CB-912E-409D-B198-EA33E6F3E410}" presName="connTx" presStyleLbl="parChTrans1D2" presStyleIdx="3" presStyleCnt="6"/>
      <dgm:spPr/>
      <dgm:t>
        <a:bodyPr/>
        <a:lstStyle/>
        <a:p>
          <a:endParaRPr lang="zh-TW" altLang="en-US"/>
        </a:p>
      </dgm:t>
    </dgm:pt>
    <dgm:pt modelId="{DD73E1E3-8B50-41F5-9151-E60B647D4A25}" type="pres">
      <dgm:prSet presAssocID="{FFE7B5B4-59DD-4E10-9484-B3E3FA87F960}" presName="node" presStyleLbl="node1" presStyleIdx="3" presStyleCnt="6">
        <dgm:presLayoutVars>
          <dgm:bulletEnabled val="1"/>
        </dgm:presLayoutVars>
      </dgm:prSet>
      <dgm:spPr/>
      <dgm:t>
        <a:bodyPr/>
        <a:lstStyle/>
        <a:p>
          <a:endParaRPr lang="zh-TW" altLang="en-US"/>
        </a:p>
      </dgm:t>
    </dgm:pt>
    <dgm:pt modelId="{6ACE790A-72D4-4F7A-8430-04B0EBD77D56}" type="pres">
      <dgm:prSet presAssocID="{F36A2768-20E7-4A95-A90A-A85BC6946B06}" presName="Name9" presStyleLbl="parChTrans1D2" presStyleIdx="4" presStyleCnt="6"/>
      <dgm:spPr/>
      <dgm:t>
        <a:bodyPr/>
        <a:lstStyle/>
        <a:p>
          <a:endParaRPr lang="zh-TW" altLang="en-US"/>
        </a:p>
      </dgm:t>
    </dgm:pt>
    <dgm:pt modelId="{2A920ED4-D9CB-442C-99B0-B60A51A39755}" type="pres">
      <dgm:prSet presAssocID="{F36A2768-20E7-4A95-A90A-A85BC6946B06}" presName="connTx" presStyleLbl="parChTrans1D2" presStyleIdx="4" presStyleCnt="6"/>
      <dgm:spPr/>
      <dgm:t>
        <a:bodyPr/>
        <a:lstStyle/>
        <a:p>
          <a:endParaRPr lang="zh-TW" altLang="en-US"/>
        </a:p>
      </dgm:t>
    </dgm:pt>
    <dgm:pt modelId="{999C5808-2BC8-47B5-86DD-409A4B67D5C7}" type="pres">
      <dgm:prSet presAssocID="{3137F5B0-7F7D-4B08-B97B-3F19DF177942}" presName="node" presStyleLbl="node1" presStyleIdx="4" presStyleCnt="6">
        <dgm:presLayoutVars>
          <dgm:bulletEnabled val="1"/>
        </dgm:presLayoutVars>
      </dgm:prSet>
      <dgm:spPr/>
      <dgm:t>
        <a:bodyPr/>
        <a:lstStyle/>
        <a:p>
          <a:endParaRPr lang="zh-TW" altLang="en-US"/>
        </a:p>
      </dgm:t>
    </dgm:pt>
    <dgm:pt modelId="{04509CB8-9019-4151-9641-3DAFD6A959B9}" type="pres">
      <dgm:prSet presAssocID="{A2FD7A7C-E773-416F-858C-B59C5D37D535}" presName="Name9" presStyleLbl="parChTrans1D2" presStyleIdx="5" presStyleCnt="6"/>
      <dgm:spPr/>
      <dgm:t>
        <a:bodyPr/>
        <a:lstStyle/>
        <a:p>
          <a:endParaRPr lang="zh-TW" altLang="en-US"/>
        </a:p>
      </dgm:t>
    </dgm:pt>
    <dgm:pt modelId="{FE30F920-226A-48FD-91C0-18D65B5298A2}" type="pres">
      <dgm:prSet presAssocID="{A2FD7A7C-E773-416F-858C-B59C5D37D535}" presName="connTx" presStyleLbl="parChTrans1D2" presStyleIdx="5" presStyleCnt="6"/>
      <dgm:spPr/>
      <dgm:t>
        <a:bodyPr/>
        <a:lstStyle/>
        <a:p>
          <a:endParaRPr lang="zh-TW" altLang="en-US"/>
        </a:p>
      </dgm:t>
    </dgm:pt>
    <dgm:pt modelId="{399FE013-2BAF-4D0E-B0E9-38C40DBB8F22}" type="pres">
      <dgm:prSet presAssocID="{CA2FE121-2A48-4CF9-94F5-DB662659E512}" presName="node" presStyleLbl="node1" presStyleIdx="5" presStyleCnt="6">
        <dgm:presLayoutVars>
          <dgm:bulletEnabled val="1"/>
        </dgm:presLayoutVars>
      </dgm:prSet>
      <dgm:spPr/>
      <dgm:t>
        <a:bodyPr/>
        <a:lstStyle/>
        <a:p>
          <a:endParaRPr lang="zh-TW" altLang="en-US"/>
        </a:p>
      </dgm:t>
    </dgm:pt>
  </dgm:ptLst>
  <dgm:cxnLst>
    <dgm:cxn modelId="{30708208-9161-4F0E-850F-069BF66BF504}" type="presOf" srcId="{11CC78BC-B602-46A0-99DE-C30BB1B98CC6}" destId="{7686484D-113C-430D-AB03-C4E45D0C4573}" srcOrd="0" destOrd="0" presId="urn:microsoft.com/office/officeart/2005/8/layout/radial1"/>
    <dgm:cxn modelId="{B09ED122-71B4-48A6-A149-1B37C936E715}" srcId="{579BACD6-5876-4F6E-90C8-C1B1EC69E098}" destId="{3137F5B0-7F7D-4B08-B97B-3F19DF177942}" srcOrd="4" destOrd="0" parTransId="{F36A2768-20E7-4A95-A90A-A85BC6946B06}" sibTransId="{F5D0A6A9-A38D-4FC2-8251-7FCBED4FF25C}"/>
    <dgm:cxn modelId="{FC864913-E9D7-40BE-95C9-DC082694E9C7}" type="presOf" srcId="{F0046D1A-BBF8-4B09-80C2-D9B09C97FD66}" destId="{691AB72B-5CED-41EC-B4EC-AD885A1C1B6E}" srcOrd="0" destOrd="0" presId="urn:microsoft.com/office/officeart/2005/8/layout/radial1"/>
    <dgm:cxn modelId="{46EB3CF0-9FB9-463E-A667-D0AB3C7359A1}" srcId="{579BACD6-5876-4F6E-90C8-C1B1EC69E098}" destId="{CA2FE121-2A48-4CF9-94F5-DB662659E512}" srcOrd="5" destOrd="0" parTransId="{A2FD7A7C-E773-416F-858C-B59C5D37D535}" sibTransId="{CD57EB94-8577-4321-B10B-34676F6A2B4F}"/>
    <dgm:cxn modelId="{3BD03203-28C8-40CB-9FC6-23E58A3029D8}" type="presOf" srcId="{CA2FE121-2A48-4CF9-94F5-DB662659E512}" destId="{399FE013-2BAF-4D0E-B0E9-38C40DBB8F22}" srcOrd="0" destOrd="0" presId="urn:microsoft.com/office/officeart/2005/8/layout/radial1"/>
    <dgm:cxn modelId="{09F8CA41-6D0F-44B9-A2F1-6A04BF13B167}" type="presOf" srcId="{6C251CF7-5AA7-47F2-AC36-7C2BFEAC4F2E}" destId="{A9601879-8532-4022-B614-76FE54774468}" srcOrd="1" destOrd="0" presId="urn:microsoft.com/office/officeart/2005/8/layout/radial1"/>
    <dgm:cxn modelId="{17E8B343-480A-4F9E-A2E5-613F452926F4}" type="presOf" srcId="{E8BE5324-CB7E-4E84-913F-27DC1ACBE44A}" destId="{F3D243C5-F662-4275-8D16-77A0E732F262}" srcOrd="0" destOrd="0" presId="urn:microsoft.com/office/officeart/2005/8/layout/radial1"/>
    <dgm:cxn modelId="{C67B2C7A-8E87-4F8A-B181-6CC135D78201}" srcId="{579BACD6-5876-4F6E-90C8-C1B1EC69E098}" destId="{FFE7B5B4-59DD-4E10-9484-B3E3FA87F960}" srcOrd="3" destOrd="0" parTransId="{A6C705CB-912E-409D-B198-EA33E6F3E410}" sibTransId="{554BDBBE-5494-408E-BA3B-771A7BE9117C}"/>
    <dgm:cxn modelId="{9D74C8AF-EF5A-4364-96BB-111D69C1CF95}" srcId="{579BACD6-5876-4F6E-90C8-C1B1EC69E098}" destId="{11CC78BC-B602-46A0-99DE-C30BB1B98CC6}" srcOrd="2" destOrd="0" parTransId="{6C251CF7-5AA7-47F2-AC36-7C2BFEAC4F2E}" sibTransId="{71186A1B-16A7-4783-A8AA-FFB24799BF6D}"/>
    <dgm:cxn modelId="{92877022-836F-4CDD-9D0C-0FDFB704822E}" type="presOf" srcId="{F36A2768-20E7-4A95-A90A-A85BC6946B06}" destId="{2A920ED4-D9CB-442C-99B0-B60A51A39755}" srcOrd="1" destOrd="0" presId="urn:microsoft.com/office/officeart/2005/8/layout/radial1"/>
    <dgm:cxn modelId="{729C0C7D-11E3-4757-8511-DDFBA6893F2E}" type="presOf" srcId="{AAD886EA-E21B-4621-83FB-FA99144035B4}" destId="{180D278E-A7A9-4937-91EA-A40F44EBE54F}" srcOrd="0" destOrd="0" presId="urn:microsoft.com/office/officeart/2005/8/layout/radial1"/>
    <dgm:cxn modelId="{12A1BD0B-1C9B-4F12-903D-2E8E343E7B10}" type="presOf" srcId="{FFE7B5B4-59DD-4E10-9484-B3E3FA87F960}" destId="{DD73E1E3-8B50-41F5-9151-E60B647D4A25}" srcOrd="0" destOrd="0" presId="urn:microsoft.com/office/officeart/2005/8/layout/radial1"/>
    <dgm:cxn modelId="{59BE7FCE-24A5-49ED-BA8F-275D7353E2AA}" type="presOf" srcId="{A2FD7A7C-E773-416F-858C-B59C5D37D535}" destId="{FE30F920-226A-48FD-91C0-18D65B5298A2}" srcOrd="1" destOrd="0" presId="urn:microsoft.com/office/officeart/2005/8/layout/radial1"/>
    <dgm:cxn modelId="{392D9EB6-D754-47B8-8386-CCE4DEFF5C2D}" type="presOf" srcId="{A6C705CB-912E-409D-B198-EA33E6F3E410}" destId="{5766697A-54E6-4B81-BE01-9A57E580CD8D}" srcOrd="0" destOrd="0" presId="urn:microsoft.com/office/officeart/2005/8/layout/radial1"/>
    <dgm:cxn modelId="{74CD506E-578A-437F-BBCB-1EB9AA7064CE}" type="presOf" srcId="{3137F5B0-7F7D-4B08-B97B-3F19DF177942}" destId="{999C5808-2BC8-47B5-86DD-409A4B67D5C7}" srcOrd="0" destOrd="0" presId="urn:microsoft.com/office/officeart/2005/8/layout/radial1"/>
    <dgm:cxn modelId="{3BCF9EDB-A38B-4DF6-9FC5-DFBD22EC4C45}" srcId="{579BACD6-5876-4F6E-90C8-C1B1EC69E098}" destId="{86331F18-CDD1-48CC-8690-073B9C0C94BB}" srcOrd="1" destOrd="0" parTransId="{AAD886EA-E21B-4621-83FB-FA99144035B4}" sibTransId="{BCAB5106-BD54-4182-B8A9-4557B4005615}"/>
    <dgm:cxn modelId="{907D39CE-4292-45A7-9A04-8192E145082B}" srcId="{579BACD6-5876-4F6E-90C8-C1B1EC69E098}" destId="{88AE50BC-EB45-40D9-BAC4-8A8AE00F366B}" srcOrd="0" destOrd="0" parTransId="{E8BE5324-CB7E-4E84-913F-27DC1ACBE44A}" sibTransId="{6C981001-3322-4DA4-9B44-7EFC4CAB2D59}"/>
    <dgm:cxn modelId="{36DDA169-F9A5-44FD-B9F1-844ED6D258C1}" type="presOf" srcId="{E8BE5324-CB7E-4E84-913F-27DC1ACBE44A}" destId="{570F5EC0-0E9F-4217-9384-2D88C456CCEB}" srcOrd="1" destOrd="0" presId="urn:microsoft.com/office/officeart/2005/8/layout/radial1"/>
    <dgm:cxn modelId="{1A559CF6-F78C-4086-96AE-FD007FEA159C}" type="presOf" srcId="{A2FD7A7C-E773-416F-858C-B59C5D37D535}" destId="{04509CB8-9019-4151-9641-3DAFD6A959B9}" srcOrd="0" destOrd="0" presId="urn:microsoft.com/office/officeart/2005/8/layout/radial1"/>
    <dgm:cxn modelId="{5FEBEB21-9654-401B-AC7A-A8CED46F5403}" type="presOf" srcId="{579BACD6-5876-4F6E-90C8-C1B1EC69E098}" destId="{D4E3216F-08B9-4D12-865E-4E39F59DF315}" srcOrd="0" destOrd="0" presId="urn:microsoft.com/office/officeart/2005/8/layout/radial1"/>
    <dgm:cxn modelId="{A037D058-7E55-41CC-BC51-499760A5E1C4}" type="presOf" srcId="{A6C705CB-912E-409D-B198-EA33E6F3E410}" destId="{F85F92F7-183A-4A29-A1BA-9BC47462B6B7}" srcOrd="1" destOrd="0" presId="urn:microsoft.com/office/officeart/2005/8/layout/radial1"/>
    <dgm:cxn modelId="{E8F81E63-01FE-4D31-9862-70385AA06542}" type="presOf" srcId="{F36A2768-20E7-4A95-A90A-A85BC6946B06}" destId="{6ACE790A-72D4-4F7A-8430-04B0EBD77D56}" srcOrd="0" destOrd="0" presId="urn:microsoft.com/office/officeart/2005/8/layout/radial1"/>
    <dgm:cxn modelId="{2A4BB48F-E838-407C-A329-D2C772B3246A}" type="presOf" srcId="{86331F18-CDD1-48CC-8690-073B9C0C94BB}" destId="{A1734281-0A3C-445E-872F-B9DB7EBD8B26}" srcOrd="0" destOrd="0" presId="urn:microsoft.com/office/officeart/2005/8/layout/radial1"/>
    <dgm:cxn modelId="{730CBA0E-9013-4581-8C70-A857C6FC4901}" type="presOf" srcId="{AAD886EA-E21B-4621-83FB-FA99144035B4}" destId="{9033A738-44A4-4ECA-B5C8-159A2DED9AAA}" srcOrd="1" destOrd="0" presId="urn:microsoft.com/office/officeart/2005/8/layout/radial1"/>
    <dgm:cxn modelId="{D2E7DEEA-6981-4FCD-A9F1-5306D0D11182}" type="presOf" srcId="{88AE50BC-EB45-40D9-BAC4-8A8AE00F366B}" destId="{379A1C0E-EA5F-42DA-8E96-B14302A5027B}" srcOrd="0" destOrd="0" presId="urn:microsoft.com/office/officeart/2005/8/layout/radial1"/>
    <dgm:cxn modelId="{FFA07EF7-64C0-425B-B040-1A3FDF4373DD}" srcId="{F0046D1A-BBF8-4B09-80C2-D9B09C97FD66}" destId="{579BACD6-5876-4F6E-90C8-C1B1EC69E098}" srcOrd="0" destOrd="0" parTransId="{51205ABF-A102-4BB1-8D5B-68A22041B4A6}" sibTransId="{2A5E9A82-CFAD-46FD-8DF4-F211C57084AB}"/>
    <dgm:cxn modelId="{4DED5F86-C5C4-4C0E-83F7-081CB542A1B2}" type="presOf" srcId="{6C251CF7-5AA7-47F2-AC36-7C2BFEAC4F2E}" destId="{D8C99A21-75BD-442C-B7F8-E6D968E327FF}" srcOrd="0" destOrd="0" presId="urn:microsoft.com/office/officeart/2005/8/layout/radial1"/>
    <dgm:cxn modelId="{BE7249C6-CD72-4792-9FC7-671CA702D83C}" type="presParOf" srcId="{691AB72B-5CED-41EC-B4EC-AD885A1C1B6E}" destId="{D4E3216F-08B9-4D12-865E-4E39F59DF315}" srcOrd="0" destOrd="0" presId="urn:microsoft.com/office/officeart/2005/8/layout/radial1"/>
    <dgm:cxn modelId="{C5874B53-CADA-4DE0-A0F8-C15150A82570}" type="presParOf" srcId="{691AB72B-5CED-41EC-B4EC-AD885A1C1B6E}" destId="{F3D243C5-F662-4275-8D16-77A0E732F262}" srcOrd="1" destOrd="0" presId="urn:microsoft.com/office/officeart/2005/8/layout/radial1"/>
    <dgm:cxn modelId="{4C95DABD-8EF0-4C46-9885-7C3A39FA2866}" type="presParOf" srcId="{F3D243C5-F662-4275-8D16-77A0E732F262}" destId="{570F5EC0-0E9F-4217-9384-2D88C456CCEB}" srcOrd="0" destOrd="0" presId="urn:microsoft.com/office/officeart/2005/8/layout/radial1"/>
    <dgm:cxn modelId="{353FD0A8-7869-49BE-B58F-1185C5B6E6B7}" type="presParOf" srcId="{691AB72B-5CED-41EC-B4EC-AD885A1C1B6E}" destId="{379A1C0E-EA5F-42DA-8E96-B14302A5027B}" srcOrd="2" destOrd="0" presId="urn:microsoft.com/office/officeart/2005/8/layout/radial1"/>
    <dgm:cxn modelId="{82E20788-AEE0-4B4E-8E12-B3526337A4FF}" type="presParOf" srcId="{691AB72B-5CED-41EC-B4EC-AD885A1C1B6E}" destId="{180D278E-A7A9-4937-91EA-A40F44EBE54F}" srcOrd="3" destOrd="0" presId="urn:microsoft.com/office/officeart/2005/8/layout/radial1"/>
    <dgm:cxn modelId="{238D45D6-C2EA-4D74-AAC9-701E09D30537}" type="presParOf" srcId="{180D278E-A7A9-4937-91EA-A40F44EBE54F}" destId="{9033A738-44A4-4ECA-B5C8-159A2DED9AAA}" srcOrd="0" destOrd="0" presId="urn:microsoft.com/office/officeart/2005/8/layout/radial1"/>
    <dgm:cxn modelId="{E986AB9A-E4BE-4DF7-A3E0-23AAED73282C}" type="presParOf" srcId="{691AB72B-5CED-41EC-B4EC-AD885A1C1B6E}" destId="{A1734281-0A3C-445E-872F-B9DB7EBD8B26}" srcOrd="4" destOrd="0" presId="urn:microsoft.com/office/officeart/2005/8/layout/radial1"/>
    <dgm:cxn modelId="{D5F952B6-BD36-4687-9B43-049F85D4418B}" type="presParOf" srcId="{691AB72B-5CED-41EC-B4EC-AD885A1C1B6E}" destId="{D8C99A21-75BD-442C-B7F8-E6D968E327FF}" srcOrd="5" destOrd="0" presId="urn:microsoft.com/office/officeart/2005/8/layout/radial1"/>
    <dgm:cxn modelId="{8AF31648-829A-4A70-B235-F7EA5FE1428C}" type="presParOf" srcId="{D8C99A21-75BD-442C-B7F8-E6D968E327FF}" destId="{A9601879-8532-4022-B614-76FE54774468}" srcOrd="0" destOrd="0" presId="urn:microsoft.com/office/officeart/2005/8/layout/radial1"/>
    <dgm:cxn modelId="{20A90874-3104-475C-855D-664484E10732}" type="presParOf" srcId="{691AB72B-5CED-41EC-B4EC-AD885A1C1B6E}" destId="{7686484D-113C-430D-AB03-C4E45D0C4573}" srcOrd="6" destOrd="0" presId="urn:microsoft.com/office/officeart/2005/8/layout/radial1"/>
    <dgm:cxn modelId="{CD5FDEC7-B7F4-4EEE-9AB2-9942E60EEBEA}" type="presParOf" srcId="{691AB72B-5CED-41EC-B4EC-AD885A1C1B6E}" destId="{5766697A-54E6-4B81-BE01-9A57E580CD8D}" srcOrd="7" destOrd="0" presId="urn:microsoft.com/office/officeart/2005/8/layout/radial1"/>
    <dgm:cxn modelId="{C58F6906-0A04-4052-BCBA-474368A58E64}" type="presParOf" srcId="{5766697A-54E6-4B81-BE01-9A57E580CD8D}" destId="{F85F92F7-183A-4A29-A1BA-9BC47462B6B7}" srcOrd="0" destOrd="0" presId="urn:microsoft.com/office/officeart/2005/8/layout/radial1"/>
    <dgm:cxn modelId="{389447C8-DCA4-4737-8B18-6D7B49E98E2E}" type="presParOf" srcId="{691AB72B-5CED-41EC-B4EC-AD885A1C1B6E}" destId="{DD73E1E3-8B50-41F5-9151-E60B647D4A25}" srcOrd="8" destOrd="0" presId="urn:microsoft.com/office/officeart/2005/8/layout/radial1"/>
    <dgm:cxn modelId="{6F30973C-FCE9-4B93-A5BE-2093124A8E24}" type="presParOf" srcId="{691AB72B-5CED-41EC-B4EC-AD885A1C1B6E}" destId="{6ACE790A-72D4-4F7A-8430-04B0EBD77D56}" srcOrd="9" destOrd="0" presId="urn:microsoft.com/office/officeart/2005/8/layout/radial1"/>
    <dgm:cxn modelId="{DA4BBFF4-A4DE-4C23-8E18-A488EB0BD1DD}" type="presParOf" srcId="{6ACE790A-72D4-4F7A-8430-04B0EBD77D56}" destId="{2A920ED4-D9CB-442C-99B0-B60A51A39755}" srcOrd="0" destOrd="0" presId="urn:microsoft.com/office/officeart/2005/8/layout/radial1"/>
    <dgm:cxn modelId="{DB45876F-2E03-402A-BD92-A049A80D8238}" type="presParOf" srcId="{691AB72B-5CED-41EC-B4EC-AD885A1C1B6E}" destId="{999C5808-2BC8-47B5-86DD-409A4B67D5C7}" srcOrd="10" destOrd="0" presId="urn:microsoft.com/office/officeart/2005/8/layout/radial1"/>
    <dgm:cxn modelId="{2183F0C4-806C-4257-BE3E-041CA64094C5}" type="presParOf" srcId="{691AB72B-5CED-41EC-B4EC-AD885A1C1B6E}" destId="{04509CB8-9019-4151-9641-3DAFD6A959B9}" srcOrd="11" destOrd="0" presId="urn:microsoft.com/office/officeart/2005/8/layout/radial1"/>
    <dgm:cxn modelId="{03B25CDD-7B39-40E2-B8D4-6F7600969626}" type="presParOf" srcId="{04509CB8-9019-4151-9641-3DAFD6A959B9}" destId="{FE30F920-226A-48FD-91C0-18D65B5298A2}" srcOrd="0" destOrd="0" presId="urn:microsoft.com/office/officeart/2005/8/layout/radial1"/>
    <dgm:cxn modelId="{E7B16137-7037-4AF7-9B35-0F47B408759C}" type="presParOf" srcId="{691AB72B-5CED-41EC-B4EC-AD885A1C1B6E}" destId="{399FE013-2BAF-4D0E-B0E9-38C40DBB8F22}"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667C07-8CA6-4C0A-82E6-9F7E42081D55}" type="doc">
      <dgm:prSet loTypeId="urn:microsoft.com/office/officeart/2005/8/layout/bProcess4" loCatId="process" qsTypeId="urn:microsoft.com/office/officeart/2005/8/quickstyle/3d5" qsCatId="3D" csTypeId="urn:microsoft.com/office/officeart/2005/8/colors/accent1_2" csCatId="accent1" phldr="1"/>
      <dgm:spPr/>
      <dgm:t>
        <a:bodyPr/>
        <a:lstStyle/>
        <a:p>
          <a:endParaRPr lang="zh-TW" altLang="en-US"/>
        </a:p>
      </dgm:t>
    </dgm:pt>
    <dgm:pt modelId="{3DE46A67-3621-4915-82A1-BC530DEFFC0B}">
      <dgm:prSet phldrT="[文字]"/>
      <dgm:spPr/>
      <dgm:t>
        <a:bodyPr/>
        <a:lstStyle/>
        <a:p>
          <a:r>
            <a:rPr lang="zh-TW" altLang="en-US" dirty="0" smtClean="0"/>
            <a:t>顧客需要</a:t>
          </a:r>
          <a:endParaRPr lang="zh-TW" altLang="en-US" dirty="0"/>
        </a:p>
      </dgm:t>
    </dgm:pt>
    <dgm:pt modelId="{98F9F306-3F26-4812-880A-A2362B3C7321}" type="parTrans" cxnId="{C8656E07-72FC-415A-B794-7DE74360F9DE}">
      <dgm:prSet/>
      <dgm:spPr/>
      <dgm:t>
        <a:bodyPr/>
        <a:lstStyle/>
        <a:p>
          <a:endParaRPr lang="zh-TW" altLang="en-US"/>
        </a:p>
      </dgm:t>
    </dgm:pt>
    <dgm:pt modelId="{CCF3A80F-4039-47A4-A1B5-1CF64317F4F4}" type="sibTrans" cxnId="{C8656E07-72FC-415A-B794-7DE74360F9DE}">
      <dgm:prSet/>
      <dgm:spPr/>
      <dgm:t>
        <a:bodyPr/>
        <a:lstStyle/>
        <a:p>
          <a:endParaRPr lang="zh-TW" altLang="en-US"/>
        </a:p>
      </dgm:t>
    </dgm:pt>
    <dgm:pt modelId="{6A72ECB0-A8B9-4D67-9A79-145F26836B72}">
      <dgm:prSet phldrT="[文字]"/>
      <dgm:spPr/>
      <dgm:t>
        <a:bodyPr/>
        <a:lstStyle/>
        <a:p>
          <a:r>
            <a:rPr lang="zh-TW" altLang="en-US" dirty="0" smtClean="0"/>
            <a:t>需求預測</a:t>
          </a:r>
          <a:endParaRPr lang="zh-TW" altLang="en-US" dirty="0"/>
        </a:p>
      </dgm:t>
    </dgm:pt>
    <dgm:pt modelId="{AC07B74D-C6BE-486E-9993-47D3E8CC67FC}" type="parTrans" cxnId="{A6CDABB4-B5DD-44DB-9CE2-4311A46C5814}">
      <dgm:prSet/>
      <dgm:spPr/>
      <dgm:t>
        <a:bodyPr/>
        <a:lstStyle/>
        <a:p>
          <a:endParaRPr lang="zh-TW" altLang="en-US"/>
        </a:p>
      </dgm:t>
    </dgm:pt>
    <dgm:pt modelId="{6258A398-21F7-4EFB-909D-EA5727B51B59}" type="sibTrans" cxnId="{A6CDABB4-B5DD-44DB-9CE2-4311A46C5814}">
      <dgm:prSet/>
      <dgm:spPr/>
      <dgm:t>
        <a:bodyPr/>
        <a:lstStyle/>
        <a:p>
          <a:endParaRPr lang="zh-TW" altLang="en-US"/>
        </a:p>
      </dgm:t>
    </dgm:pt>
    <dgm:pt modelId="{56E72DE8-E538-4C5D-A7B2-167F3FD689DA}">
      <dgm:prSet phldrT="[文字]"/>
      <dgm:spPr/>
      <dgm:t>
        <a:bodyPr/>
        <a:lstStyle/>
        <a:p>
          <a:r>
            <a:rPr lang="zh-TW" altLang="en-US" dirty="0" smtClean="0"/>
            <a:t>營業與市場調查</a:t>
          </a:r>
          <a:endParaRPr lang="zh-TW" altLang="en-US" dirty="0"/>
        </a:p>
      </dgm:t>
    </dgm:pt>
    <dgm:pt modelId="{E5E2E4ED-0BBE-4FB3-9677-5D2F36B183BE}" type="parTrans" cxnId="{D42A2B9E-A0E0-4323-82D2-FBE1047558F5}">
      <dgm:prSet/>
      <dgm:spPr/>
      <dgm:t>
        <a:bodyPr/>
        <a:lstStyle/>
        <a:p>
          <a:endParaRPr lang="zh-TW" altLang="en-US"/>
        </a:p>
      </dgm:t>
    </dgm:pt>
    <dgm:pt modelId="{DC402D70-C951-48E4-B7AE-DC82C0F12C37}" type="sibTrans" cxnId="{D42A2B9E-A0E0-4323-82D2-FBE1047558F5}">
      <dgm:prSet/>
      <dgm:spPr/>
      <dgm:t>
        <a:bodyPr/>
        <a:lstStyle/>
        <a:p>
          <a:endParaRPr lang="zh-TW" altLang="en-US"/>
        </a:p>
      </dgm:t>
    </dgm:pt>
    <dgm:pt modelId="{36873E12-6559-48B5-BD23-87A5282B1D86}">
      <dgm:prSet phldrT="[文字]"/>
      <dgm:spPr/>
      <dgm:t>
        <a:bodyPr/>
        <a:lstStyle/>
        <a:p>
          <a:r>
            <a:rPr lang="zh-TW" altLang="en-US" dirty="0" smtClean="0"/>
            <a:t>採購</a:t>
          </a:r>
          <a:endParaRPr lang="zh-TW" altLang="en-US" dirty="0"/>
        </a:p>
      </dgm:t>
    </dgm:pt>
    <dgm:pt modelId="{C3F661AE-99AC-40EC-880A-C639749972FD}" type="parTrans" cxnId="{5B060853-2579-4335-8177-0715C7B60177}">
      <dgm:prSet/>
      <dgm:spPr/>
      <dgm:t>
        <a:bodyPr/>
        <a:lstStyle/>
        <a:p>
          <a:endParaRPr lang="zh-TW" altLang="en-US"/>
        </a:p>
      </dgm:t>
    </dgm:pt>
    <dgm:pt modelId="{C14B0122-516B-4446-99A5-600C20EB4F4E}" type="sibTrans" cxnId="{5B060853-2579-4335-8177-0715C7B60177}">
      <dgm:prSet/>
      <dgm:spPr/>
      <dgm:t>
        <a:bodyPr/>
        <a:lstStyle/>
        <a:p>
          <a:endParaRPr lang="zh-TW" altLang="en-US"/>
        </a:p>
      </dgm:t>
    </dgm:pt>
    <dgm:pt modelId="{2F9B5F3A-412E-4350-840A-B05D35C35725}">
      <dgm:prSet phldrT="[文字]"/>
      <dgm:spPr/>
      <dgm:t>
        <a:bodyPr/>
        <a:lstStyle/>
        <a:p>
          <a:r>
            <a:rPr lang="zh-TW" altLang="en-US" dirty="0" smtClean="0"/>
            <a:t>後勤支援及分發</a:t>
          </a:r>
          <a:endParaRPr lang="zh-TW" altLang="en-US" dirty="0"/>
        </a:p>
      </dgm:t>
    </dgm:pt>
    <dgm:pt modelId="{FE4CE4E3-2BB9-4D87-A1D7-DD58EBE5BBBA}" type="parTrans" cxnId="{18968CCF-B725-4371-AABD-A1E1C6C1CC62}">
      <dgm:prSet/>
      <dgm:spPr/>
      <dgm:t>
        <a:bodyPr/>
        <a:lstStyle/>
        <a:p>
          <a:endParaRPr lang="zh-TW" altLang="en-US"/>
        </a:p>
      </dgm:t>
    </dgm:pt>
    <dgm:pt modelId="{9C6A7492-E224-43B4-9CBF-614EA49E41BC}" type="sibTrans" cxnId="{18968CCF-B725-4371-AABD-A1E1C6C1CC62}">
      <dgm:prSet/>
      <dgm:spPr/>
      <dgm:t>
        <a:bodyPr/>
        <a:lstStyle/>
        <a:p>
          <a:endParaRPr lang="zh-TW" altLang="en-US"/>
        </a:p>
      </dgm:t>
    </dgm:pt>
    <dgm:pt modelId="{CA8C7BB6-7110-4ECA-A52F-85BFEC6A5CF1}">
      <dgm:prSet phldrT="[文字]"/>
      <dgm:spPr/>
      <dgm:t>
        <a:bodyPr/>
        <a:lstStyle/>
        <a:p>
          <a:r>
            <a:rPr lang="zh-TW" altLang="en-US" dirty="0" smtClean="0"/>
            <a:t>店鋪訂貨</a:t>
          </a:r>
          <a:endParaRPr lang="zh-TW" altLang="en-US" dirty="0"/>
        </a:p>
      </dgm:t>
    </dgm:pt>
    <dgm:pt modelId="{30B5240D-5B92-4BA9-9F6A-46711E31AC18}" type="parTrans" cxnId="{0625F3EE-0897-4E64-A883-9436AF5BC723}">
      <dgm:prSet/>
      <dgm:spPr/>
      <dgm:t>
        <a:bodyPr/>
        <a:lstStyle/>
        <a:p>
          <a:endParaRPr lang="zh-TW" altLang="en-US"/>
        </a:p>
      </dgm:t>
    </dgm:pt>
    <dgm:pt modelId="{179BE40E-783B-443F-8FAC-F456E73D72B4}" type="sibTrans" cxnId="{0625F3EE-0897-4E64-A883-9436AF5BC723}">
      <dgm:prSet/>
      <dgm:spPr/>
      <dgm:t>
        <a:bodyPr/>
        <a:lstStyle/>
        <a:p>
          <a:endParaRPr lang="zh-TW" altLang="en-US"/>
        </a:p>
      </dgm:t>
    </dgm:pt>
    <dgm:pt modelId="{C0B1F6B3-1B04-44B5-A0AD-1F86E03263D4}">
      <dgm:prSet phldrT="[文字]"/>
      <dgm:spPr/>
      <dgm:t>
        <a:bodyPr/>
        <a:lstStyle/>
        <a:p>
          <a:r>
            <a:rPr lang="zh-TW" altLang="en-US" dirty="0" smtClean="0"/>
            <a:t>貨物收取及陳列</a:t>
          </a:r>
          <a:endParaRPr lang="zh-TW" altLang="en-US" dirty="0"/>
        </a:p>
      </dgm:t>
    </dgm:pt>
    <dgm:pt modelId="{C3E3F24E-D072-4D8D-93DF-DF031FB8B531}" type="parTrans" cxnId="{257901AF-91ED-492D-9354-19AEFBC14B6B}">
      <dgm:prSet/>
      <dgm:spPr/>
      <dgm:t>
        <a:bodyPr/>
        <a:lstStyle/>
        <a:p>
          <a:endParaRPr lang="zh-TW" altLang="en-US"/>
        </a:p>
      </dgm:t>
    </dgm:pt>
    <dgm:pt modelId="{EDD9C26E-641D-47FC-A636-F0F4842C765E}" type="sibTrans" cxnId="{257901AF-91ED-492D-9354-19AEFBC14B6B}">
      <dgm:prSet/>
      <dgm:spPr/>
      <dgm:t>
        <a:bodyPr/>
        <a:lstStyle/>
        <a:p>
          <a:endParaRPr lang="zh-TW" altLang="en-US"/>
        </a:p>
      </dgm:t>
    </dgm:pt>
    <dgm:pt modelId="{89F73EF1-BB0A-4B1B-9450-E043420E28A5}">
      <dgm:prSet phldrT="[文字]"/>
      <dgm:spPr/>
      <dgm:t>
        <a:bodyPr/>
        <a:lstStyle/>
        <a:p>
          <a:r>
            <a:rPr lang="zh-TW" altLang="en-US" dirty="0" smtClean="0"/>
            <a:t>銷售</a:t>
          </a:r>
          <a:endParaRPr lang="zh-TW" altLang="en-US" dirty="0"/>
        </a:p>
      </dgm:t>
    </dgm:pt>
    <dgm:pt modelId="{E1B87518-15BC-4125-BD6A-02A6461DB61D}" type="parTrans" cxnId="{943D1B04-0F0B-4B8D-A711-364008F6EF31}">
      <dgm:prSet/>
      <dgm:spPr/>
      <dgm:t>
        <a:bodyPr/>
        <a:lstStyle/>
        <a:p>
          <a:endParaRPr lang="zh-TW" altLang="en-US"/>
        </a:p>
      </dgm:t>
    </dgm:pt>
    <dgm:pt modelId="{F021BF1E-536C-422E-A2A5-FF8DCB545524}" type="sibTrans" cxnId="{943D1B04-0F0B-4B8D-A711-364008F6EF31}">
      <dgm:prSet/>
      <dgm:spPr/>
      <dgm:t>
        <a:bodyPr/>
        <a:lstStyle/>
        <a:p>
          <a:endParaRPr lang="zh-TW" altLang="en-US"/>
        </a:p>
      </dgm:t>
    </dgm:pt>
    <dgm:pt modelId="{5B29D016-DF62-4AB8-86E0-E0A60F17E974}">
      <dgm:prSet phldrT="[文字]"/>
      <dgm:spPr/>
      <dgm:t>
        <a:bodyPr/>
        <a:lstStyle/>
        <a:p>
          <a:r>
            <a:rPr lang="zh-TW" altLang="en-US" b="1" dirty="0" smtClean="0">
              <a:solidFill>
                <a:srgbClr val="002060"/>
              </a:solidFill>
            </a:rPr>
            <a:t>非常愉快及滿足的顧客</a:t>
          </a:r>
          <a:endParaRPr lang="zh-TW" altLang="en-US" b="1" dirty="0">
            <a:solidFill>
              <a:srgbClr val="002060"/>
            </a:solidFill>
          </a:endParaRPr>
        </a:p>
      </dgm:t>
    </dgm:pt>
    <dgm:pt modelId="{5C189DD8-75E0-414A-9DDE-FA689AFB5A4D}" type="parTrans" cxnId="{F3958390-BC1B-4A20-9035-C8759B280703}">
      <dgm:prSet/>
      <dgm:spPr/>
      <dgm:t>
        <a:bodyPr/>
        <a:lstStyle/>
        <a:p>
          <a:endParaRPr lang="zh-TW" altLang="en-US"/>
        </a:p>
      </dgm:t>
    </dgm:pt>
    <dgm:pt modelId="{10B4B53F-6FDB-4B4B-8A84-BDD3FEBB11B0}" type="sibTrans" cxnId="{F3958390-BC1B-4A20-9035-C8759B280703}">
      <dgm:prSet/>
      <dgm:spPr/>
      <dgm:t>
        <a:bodyPr/>
        <a:lstStyle/>
        <a:p>
          <a:endParaRPr lang="zh-TW" altLang="en-US"/>
        </a:p>
      </dgm:t>
    </dgm:pt>
    <dgm:pt modelId="{B8527955-97E5-4D96-987C-22B3636F1288}" type="pres">
      <dgm:prSet presAssocID="{81667C07-8CA6-4C0A-82E6-9F7E42081D55}" presName="Name0" presStyleCnt="0">
        <dgm:presLayoutVars>
          <dgm:dir/>
          <dgm:resizeHandles/>
        </dgm:presLayoutVars>
      </dgm:prSet>
      <dgm:spPr/>
      <dgm:t>
        <a:bodyPr/>
        <a:lstStyle/>
        <a:p>
          <a:endParaRPr lang="zh-TW" altLang="en-US"/>
        </a:p>
      </dgm:t>
    </dgm:pt>
    <dgm:pt modelId="{E8AFECBD-DC65-476F-B0E6-6C3B3DF84844}" type="pres">
      <dgm:prSet presAssocID="{3DE46A67-3621-4915-82A1-BC530DEFFC0B}" presName="compNode" presStyleCnt="0"/>
      <dgm:spPr/>
    </dgm:pt>
    <dgm:pt modelId="{4CB657CD-5A08-45F0-9227-5ABBDAC07476}" type="pres">
      <dgm:prSet presAssocID="{3DE46A67-3621-4915-82A1-BC530DEFFC0B}" presName="dummyConnPt" presStyleCnt="0"/>
      <dgm:spPr/>
    </dgm:pt>
    <dgm:pt modelId="{6BF807A7-F605-4CAE-B329-FC906E4F6A80}" type="pres">
      <dgm:prSet presAssocID="{3DE46A67-3621-4915-82A1-BC530DEFFC0B}" presName="node" presStyleLbl="node1" presStyleIdx="0" presStyleCnt="9">
        <dgm:presLayoutVars>
          <dgm:bulletEnabled val="1"/>
        </dgm:presLayoutVars>
      </dgm:prSet>
      <dgm:spPr/>
      <dgm:t>
        <a:bodyPr/>
        <a:lstStyle/>
        <a:p>
          <a:endParaRPr lang="zh-TW" altLang="en-US"/>
        </a:p>
      </dgm:t>
    </dgm:pt>
    <dgm:pt modelId="{011D946A-1113-4387-94B3-C52D96C2D45E}" type="pres">
      <dgm:prSet presAssocID="{CCF3A80F-4039-47A4-A1B5-1CF64317F4F4}" presName="sibTrans" presStyleLbl="bgSibTrans2D1" presStyleIdx="0" presStyleCnt="8"/>
      <dgm:spPr/>
      <dgm:t>
        <a:bodyPr/>
        <a:lstStyle/>
        <a:p>
          <a:endParaRPr lang="zh-TW" altLang="en-US"/>
        </a:p>
      </dgm:t>
    </dgm:pt>
    <dgm:pt modelId="{7ECE33BD-D7C5-4724-9093-4FA4A38EA95B}" type="pres">
      <dgm:prSet presAssocID="{6A72ECB0-A8B9-4D67-9A79-145F26836B72}" presName="compNode" presStyleCnt="0"/>
      <dgm:spPr/>
    </dgm:pt>
    <dgm:pt modelId="{A45919F2-955D-43BA-9002-15CBB6AC4A4C}" type="pres">
      <dgm:prSet presAssocID="{6A72ECB0-A8B9-4D67-9A79-145F26836B72}" presName="dummyConnPt" presStyleCnt="0"/>
      <dgm:spPr/>
    </dgm:pt>
    <dgm:pt modelId="{1FAAEE06-385A-4FC7-89A6-F3CBD146CB1F}" type="pres">
      <dgm:prSet presAssocID="{6A72ECB0-A8B9-4D67-9A79-145F26836B72}" presName="node" presStyleLbl="node1" presStyleIdx="1" presStyleCnt="9">
        <dgm:presLayoutVars>
          <dgm:bulletEnabled val="1"/>
        </dgm:presLayoutVars>
      </dgm:prSet>
      <dgm:spPr/>
      <dgm:t>
        <a:bodyPr/>
        <a:lstStyle/>
        <a:p>
          <a:endParaRPr lang="zh-TW" altLang="en-US"/>
        </a:p>
      </dgm:t>
    </dgm:pt>
    <dgm:pt modelId="{D8B12B34-FF15-459B-8B60-F6333407DF22}" type="pres">
      <dgm:prSet presAssocID="{6258A398-21F7-4EFB-909D-EA5727B51B59}" presName="sibTrans" presStyleLbl="bgSibTrans2D1" presStyleIdx="1" presStyleCnt="8"/>
      <dgm:spPr/>
      <dgm:t>
        <a:bodyPr/>
        <a:lstStyle/>
        <a:p>
          <a:endParaRPr lang="zh-TW" altLang="en-US"/>
        </a:p>
      </dgm:t>
    </dgm:pt>
    <dgm:pt modelId="{03EA593E-850E-4633-A0C9-B1264C66D106}" type="pres">
      <dgm:prSet presAssocID="{56E72DE8-E538-4C5D-A7B2-167F3FD689DA}" presName="compNode" presStyleCnt="0"/>
      <dgm:spPr/>
    </dgm:pt>
    <dgm:pt modelId="{C433F710-E306-48D6-A523-569755AB344C}" type="pres">
      <dgm:prSet presAssocID="{56E72DE8-E538-4C5D-A7B2-167F3FD689DA}" presName="dummyConnPt" presStyleCnt="0"/>
      <dgm:spPr/>
    </dgm:pt>
    <dgm:pt modelId="{1DF09BE9-2E89-4518-9843-08940709CEDF}" type="pres">
      <dgm:prSet presAssocID="{56E72DE8-E538-4C5D-A7B2-167F3FD689DA}" presName="node" presStyleLbl="node1" presStyleIdx="2" presStyleCnt="9">
        <dgm:presLayoutVars>
          <dgm:bulletEnabled val="1"/>
        </dgm:presLayoutVars>
      </dgm:prSet>
      <dgm:spPr/>
      <dgm:t>
        <a:bodyPr/>
        <a:lstStyle/>
        <a:p>
          <a:endParaRPr lang="zh-TW" altLang="en-US"/>
        </a:p>
      </dgm:t>
    </dgm:pt>
    <dgm:pt modelId="{54D706CA-F3DC-45EA-940D-4994D22DABF6}" type="pres">
      <dgm:prSet presAssocID="{DC402D70-C951-48E4-B7AE-DC82C0F12C37}" presName="sibTrans" presStyleLbl="bgSibTrans2D1" presStyleIdx="2" presStyleCnt="8"/>
      <dgm:spPr/>
      <dgm:t>
        <a:bodyPr/>
        <a:lstStyle/>
        <a:p>
          <a:endParaRPr lang="zh-TW" altLang="en-US"/>
        </a:p>
      </dgm:t>
    </dgm:pt>
    <dgm:pt modelId="{E1F0AB31-ED79-4CD9-B895-A083623A2000}" type="pres">
      <dgm:prSet presAssocID="{36873E12-6559-48B5-BD23-87A5282B1D86}" presName="compNode" presStyleCnt="0"/>
      <dgm:spPr/>
    </dgm:pt>
    <dgm:pt modelId="{1EBE5885-30EB-4613-A4C1-CC2012C82B2B}" type="pres">
      <dgm:prSet presAssocID="{36873E12-6559-48B5-BD23-87A5282B1D86}" presName="dummyConnPt" presStyleCnt="0"/>
      <dgm:spPr/>
    </dgm:pt>
    <dgm:pt modelId="{37AE817B-52B9-47D5-9CBE-E52C79222914}" type="pres">
      <dgm:prSet presAssocID="{36873E12-6559-48B5-BD23-87A5282B1D86}" presName="node" presStyleLbl="node1" presStyleIdx="3" presStyleCnt="9">
        <dgm:presLayoutVars>
          <dgm:bulletEnabled val="1"/>
        </dgm:presLayoutVars>
      </dgm:prSet>
      <dgm:spPr/>
      <dgm:t>
        <a:bodyPr/>
        <a:lstStyle/>
        <a:p>
          <a:endParaRPr lang="zh-TW" altLang="en-US"/>
        </a:p>
      </dgm:t>
    </dgm:pt>
    <dgm:pt modelId="{8744EFFE-689E-4F83-A433-1117E1A1DB0C}" type="pres">
      <dgm:prSet presAssocID="{C14B0122-516B-4446-99A5-600C20EB4F4E}" presName="sibTrans" presStyleLbl="bgSibTrans2D1" presStyleIdx="3" presStyleCnt="8"/>
      <dgm:spPr/>
      <dgm:t>
        <a:bodyPr/>
        <a:lstStyle/>
        <a:p>
          <a:endParaRPr lang="zh-TW" altLang="en-US"/>
        </a:p>
      </dgm:t>
    </dgm:pt>
    <dgm:pt modelId="{C2877EFA-6AA5-4351-9D57-FC2FA7483B98}" type="pres">
      <dgm:prSet presAssocID="{2F9B5F3A-412E-4350-840A-B05D35C35725}" presName="compNode" presStyleCnt="0"/>
      <dgm:spPr/>
    </dgm:pt>
    <dgm:pt modelId="{CE3BC7CE-5E03-401E-A362-AB492C5B57A0}" type="pres">
      <dgm:prSet presAssocID="{2F9B5F3A-412E-4350-840A-B05D35C35725}" presName="dummyConnPt" presStyleCnt="0"/>
      <dgm:spPr/>
    </dgm:pt>
    <dgm:pt modelId="{1B23584D-9613-4B1B-B42A-622065207E59}" type="pres">
      <dgm:prSet presAssocID="{2F9B5F3A-412E-4350-840A-B05D35C35725}" presName="node" presStyleLbl="node1" presStyleIdx="4" presStyleCnt="9">
        <dgm:presLayoutVars>
          <dgm:bulletEnabled val="1"/>
        </dgm:presLayoutVars>
      </dgm:prSet>
      <dgm:spPr/>
      <dgm:t>
        <a:bodyPr/>
        <a:lstStyle/>
        <a:p>
          <a:endParaRPr lang="zh-TW" altLang="en-US"/>
        </a:p>
      </dgm:t>
    </dgm:pt>
    <dgm:pt modelId="{39F3C2EA-B03F-496C-9C86-EA7A48CD72D4}" type="pres">
      <dgm:prSet presAssocID="{9C6A7492-E224-43B4-9CBF-614EA49E41BC}" presName="sibTrans" presStyleLbl="bgSibTrans2D1" presStyleIdx="4" presStyleCnt="8"/>
      <dgm:spPr/>
      <dgm:t>
        <a:bodyPr/>
        <a:lstStyle/>
        <a:p>
          <a:endParaRPr lang="zh-TW" altLang="en-US"/>
        </a:p>
      </dgm:t>
    </dgm:pt>
    <dgm:pt modelId="{494B2AD7-D10E-4549-8EDD-7A8C8D178B44}" type="pres">
      <dgm:prSet presAssocID="{CA8C7BB6-7110-4ECA-A52F-85BFEC6A5CF1}" presName="compNode" presStyleCnt="0"/>
      <dgm:spPr/>
    </dgm:pt>
    <dgm:pt modelId="{B7DEF4D2-3278-4714-8CA3-AD2BFFB68AB1}" type="pres">
      <dgm:prSet presAssocID="{CA8C7BB6-7110-4ECA-A52F-85BFEC6A5CF1}" presName="dummyConnPt" presStyleCnt="0"/>
      <dgm:spPr/>
    </dgm:pt>
    <dgm:pt modelId="{06C6CF60-7C23-4A03-808C-20AE2B6D28B8}" type="pres">
      <dgm:prSet presAssocID="{CA8C7BB6-7110-4ECA-A52F-85BFEC6A5CF1}" presName="node" presStyleLbl="node1" presStyleIdx="5" presStyleCnt="9">
        <dgm:presLayoutVars>
          <dgm:bulletEnabled val="1"/>
        </dgm:presLayoutVars>
      </dgm:prSet>
      <dgm:spPr/>
      <dgm:t>
        <a:bodyPr/>
        <a:lstStyle/>
        <a:p>
          <a:endParaRPr lang="zh-TW" altLang="en-US"/>
        </a:p>
      </dgm:t>
    </dgm:pt>
    <dgm:pt modelId="{0CCB47D1-93ED-4F69-9A2F-8447D052042B}" type="pres">
      <dgm:prSet presAssocID="{179BE40E-783B-443F-8FAC-F456E73D72B4}" presName="sibTrans" presStyleLbl="bgSibTrans2D1" presStyleIdx="5" presStyleCnt="8"/>
      <dgm:spPr/>
      <dgm:t>
        <a:bodyPr/>
        <a:lstStyle/>
        <a:p>
          <a:endParaRPr lang="zh-TW" altLang="en-US"/>
        </a:p>
      </dgm:t>
    </dgm:pt>
    <dgm:pt modelId="{0C5DD068-014A-439A-86AE-5AF3E6D314B7}" type="pres">
      <dgm:prSet presAssocID="{C0B1F6B3-1B04-44B5-A0AD-1F86E03263D4}" presName="compNode" presStyleCnt="0"/>
      <dgm:spPr/>
    </dgm:pt>
    <dgm:pt modelId="{62EDA357-3791-43A1-95EF-1686F148CB32}" type="pres">
      <dgm:prSet presAssocID="{C0B1F6B3-1B04-44B5-A0AD-1F86E03263D4}" presName="dummyConnPt" presStyleCnt="0"/>
      <dgm:spPr/>
    </dgm:pt>
    <dgm:pt modelId="{4E397988-8B64-46AA-943D-243BAC2EB8DC}" type="pres">
      <dgm:prSet presAssocID="{C0B1F6B3-1B04-44B5-A0AD-1F86E03263D4}" presName="node" presStyleLbl="node1" presStyleIdx="6" presStyleCnt="9">
        <dgm:presLayoutVars>
          <dgm:bulletEnabled val="1"/>
        </dgm:presLayoutVars>
      </dgm:prSet>
      <dgm:spPr/>
      <dgm:t>
        <a:bodyPr/>
        <a:lstStyle/>
        <a:p>
          <a:endParaRPr lang="zh-TW" altLang="en-US"/>
        </a:p>
      </dgm:t>
    </dgm:pt>
    <dgm:pt modelId="{2882C80D-1C65-466B-96A7-348B8150303C}" type="pres">
      <dgm:prSet presAssocID="{EDD9C26E-641D-47FC-A636-F0F4842C765E}" presName="sibTrans" presStyleLbl="bgSibTrans2D1" presStyleIdx="6" presStyleCnt="8"/>
      <dgm:spPr/>
      <dgm:t>
        <a:bodyPr/>
        <a:lstStyle/>
        <a:p>
          <a:endParaRPr lang="zh-TW" altLang="en-US"/>
        </a:p>
      </dgm:t>
    </dgm:pt>
    <dgm:pt modelId="{8FFAC1D0-0B7B-4635-841C-CE94921DE53B}" type="pres">
      <dgm:prSet presAssocID="{89F73EF1-BB0A-4B1B-9450-E043420E28A5}" presName="compNode" presStyleCnt="0"/>
      <dgm:spPr/>
    </dgm:pt>
    <dgm:pt modelId="{CB05CD47-B7A7-41DD-B207-B33173154B56}" type="pres">
      <dgm:prSet presAssocID="{89F73EF1-BB0A-4B1B-9450-E043420E28A5}" presName="dummyConnPt" presStyleCnt="0"/>
      <dgm:spPr/>
    </dgm:pt>
    <dgm:pt modelId="{CA4D0954-81B3-4140-B527-BA8C4EE4388D}" type="pres">
      <dgm:prSet presAssocID="{89F73EF1-BB0A-4B1B-9450-E043420E28A5}" presName="node" presStyleLbl="node1" presStyleIdx="7" presStyleCnt="9" custLinFactNeighborX="-3318" custLinFactNeighborY="-757">
        <dgm:presLayoutVars>
          <dgm:bulletEnabled val="1"/>
        </dgm:presLayoutVars>
      </dgm:prSet>
      <dgm:spPr/>
      <dgm:t>
        <a:bodyPr/>
        <a:lstStyle/>
        <a:p>
          <a:endParaRPr lang="zh-TW" altLang="en-US"/>
        </a:p>
      </dgm:t>
    </dgm:pt>
    <dgm:pt modelId="{A9D71D1A-8291-4580-9D73-7BCDB778877B}" type="pres">
      <dgm:prSet presAssocID="{F021BF1E-536C-422E-A2A5-FF8DCB545524}" presName="sibTrans" presStyleLbl="bgSibTrans2D1" presStyleIdx="7" presStyleCnt="8"/>
      <dgm:spPr/>
      <dgm:t>
        <a:bodyPr/>
        <a:lstStyle/>
        <a:p>
          <a:endParaRPr lang="zh-TW" altLang="en-US"/>
        </a:p>
      </dgm:t>
    </dgm:pt>
    <dgm:pt modelId="{4AD8BDFC-7AD0-410A-B98E-0745E624883D}" type="pres">
      <dgm:prSet presAssocID="{5B29D016-DF62-4AB8-86E0-E0A60F17E974}" presName="compNode" presStyleCnt="0"/>
      <dgm:spPr/>
    </dgm:pt>
    <dgm:pt modelId="{36C945FE-F666-4E81-BEA9-673E0045A6FE}" type="pres">
      <dgm:prSet presAssocID="{5B29D016-DF62-4AB8-86E0-E0A60F17E974}" presName="dummyConnPt" presStyleCnt="0"/>
      <dgm:spPr/>
    </dgm:pt>
    <dgm:pt modelId="{4A0A8F9A-4FDF-4F88-B433-B0115BCCA48C}" type="pres">
      <dgm:prSet presAssocID="{5B29D016-DF62-4AB8-86E0-E0A60F17E974}" presName="node" presStyleLbl="node1" presStyleIdx="8" presStyleCnt="9" custLinFactNeighborX="57589" custLinFactNeighborY="15188">
        <dgm:presLayoutVars>
          <dgm:bulletEnabled val="1"/>
        </dgm:presLayoutVars>
      </dgm:prSet>
      <dgm:spPr/>
      <dgm:t>
        <a:bodyPr/>
        <a:lstStyle/>
        <a:p>
          <a:endParaRPr lang="zh-TW" altLang="en-US"/>
        </a:p>
      </dgm:t>
    </dgm:pt>
  </dgm:ptLst>
  <dgm:cxnLst>
    <dgm:cxn modelId="{89C4D485-EBFA-4CBE-9718-673F1B1FDE01}" type="presOf" srcId="{36873E12-6559-48B5-BD23-87A5282B1D86}" destId="{37AE817B-52B9-47D5-9CBE-E52C79222914}" srcOrd="0" destOrd="0" presId="urn:microsoft.com/office/officeart/2005/8/layout/bProcess4"/>
    <dgm:cxn modelId="{943D1B04-0F0B-4B8D-A711-364008F6EF31}" srcId="{81667C07-8CA6-4C0A-82E6-9F7E42081D55}" destId="{89F73EF1-BB0A-4B1B-9450-E043420E28A5}" srcOrd="7" destOrd="0" parTransId="{E1B87518-15BC-4125-BD6A-02A6461DB61D}" sibTransId="{F021BF1E-536C-422E-A2A5-FF8DCB545524}"/>
    <dgm:cxn modelId="{3137E391-D2F7-4803-BF68-34E9A042C87D}" type="presOf" srcId="{81667C07-8CA6-4C0A-82E6-9F7E42081D55}" destId="{B8527955-97E5-4D96-987C-22B3636F1288}" srcOrd="0" destOrd="0" presId="urn:microsoft.com/office/officeart/2005/8/layout/bProcess4"/>
    <dgm:cxn modelId="{F3958390-BC1B-4A20-9035-C8759B280703}" srcId="{81667C07-8CA6-4C0A-82E6-9F7E42081D55}" destId="{5B29D016-DF62-4AB8-86E0-E0A60F17E974}" srcOrd="8" destOrd="0" parTransId="{5C189DD8-75E0-414A-9DDE-FA689AFB5A4D}" sibTransId="{10B4B53F-6FDB-4B4B-8A84-BDD3FEBB11B0}"/>
    <dgm:cxn modelId="{FB94FBEB-C84B-4117-B2BE-A52D9AEAAEB1}" type="presOf" srcId="{C14B0122-516B-4446-99A5-600C20EB4F4E}" destId="{8744EFFE-689E-4F83-A433-1117E1A1DB0C}" srcOrd="0" destOrd="0" presId="urn:microsoft.com/office/officeart/2005/8/layout/bProcess4"/>
    <dgm:cxn modelId="{61310479-F2F6-461F-B0BA-668B0DCFFB60}" type="presOf" srcId="{6258A398-21F7-4EFB-909D-EA5727B51B59}" destId="{D8B12B34-FF15-459B-8B60-F6333407DF22}" srcOrd="0" destOrd="0" presId="urn:microsoft.com/office/officeart/2005/8/layout/bProcess4"/>
    <dgm:cxn modelId="{5B060853-2579-4335-8177-0715C7B60177}" srcId="{81667C07-8CA6-4C0A-82E6-9F7E42081D55}" destId="{36873E12-6559-48B5-BD23-87A5282B1D86}" srcOrd="3" destOrd="0" parTransId="{C3F661AE-99AC-40EC-880A-C639749972FD}" sibTransId="{C14B0122-516B-4446-99A5-600C20EB4F4E}"/>
    <dgm:cxn modelId="{13AC8183-1D35-4571-9287-F212A6AB295A}" type="presOf" srcId="{2F9B5F3A-412E-4350-840A-B05D35C35725}" destId="{1B23584D-9613-4B1B-B42A-622065207E59}" srcOrd="0" destOrd="0" presId="urn:microsoft.com/office/officeart/2005/8/layout/bProcess4"/>
    <dgm:cxn modelId="{92A23821-8819-4E9D-867F-27591B7123A7}" type="presOf" srcId="{56E72DE8-E538-4C5D-A7B2-167F3FD689DA}" destId="{1DF09BE9-2E89-4518-9843-08940709CEDF}" srcOrd="0" destOrd="0" presId="urn:microsoft.com/office/officeart/2005/8/layout/bProcess4"/>
    <dgm:cxn modelId="{2ABC6883-1FC9-4F16-BFF4-10245727FCC9}" type="presOf" srcId="{CA8C7BB6-7110-4ECA-A52F-85BFEC6A5CF1}" destId="{06C6CF60-7C23-4A03-808C-20AE2B6D28B8}" srcOrd="0" destOrd="0" presId="urn:microsoft.com/office/officeart/2005/8/layout/bProcess4"/>
    <dgm:cxn modelId="{ACFAEBEB-433C-452B-B82B-83BCC5733184}" type="presOf" srcId="{179BE40E-783B-443F-8FAC-F456E73D72B4}" destId="{0CCB47D1-93ED-4F69-9A2F-8447D052042B}" srcOrd="0" destOrd="0" presId="urn:microsoft.com/office/officeart/2005/8/layout/bProcess4"/>
    <dgm:cxn modelId="{94525A69-FE19-451D-8C23-5CC76A1F760F}" type="presOf" srcId="{6A72ECB0-A8B9-4D67-9A79-145F26836B72}" destId="{1FAAEE06-385A-4FC7-89A6-F3CBD146CB1F}" srcOrd="0" destOrd="0" presId="urn:microsoft.com/office/officeart/2005/8/layout/bProcess4"/>
    <dgm:cxn modelId="{155CA41B-2747-4ACE-B87E-5074FE97682B}" type="presOf" srcId="{EDD9C26E-641D-47FC-A636-F0F4842C765E}" destId="{2882C80D-1C65-466B-96A7-348B8150303C}" srcOrd="0" destOrd="0" presId="urn:microsoft.com/office/officeart/2005/8/layout/bProcess4"/>
    <dgm:cxn modelId="{0625F3EE-0897-4E64-A883-9436AF5BC723}" srcId="{81667C07-8CA6-4C0A-82E6-9F7E42081D55}" destId="{CA8C7BB6-7110-4ECA-A52F-85BFEC6A5CF1}" srcOrd="5" destOrd="0" parTransId="{30B5240D-5B92-4BA9-9F6A-46711E31AC18}" sibTransId="{179BE40E-783B-443F-8FAC-F456E73D72B4}"/>
    <dgm:cxn modelId="{18968CCF-B725-4371-AABD-A1E1C6C1CC62}" srcId="{81667C07-8CA6-4C0A-82E6-9F7E42081D55}" destId="{2F9B5F3A-412E-4350-840A-B05D35C35725}" srcOrd="4" destOrd="0" parTransId="{FE4CE4E3-2BB9-4D87-A1D7-DD58EBE5BBBA}" sibTransId="{9C6A7492-E224-43B4-9CBF-614EA49E41BC}"/>
    <dgm:cxn modelId="{C8656E07-72FC-415A-B794-7DE74360F9DE}" srcId="{81667C07-8CA6-4C0A-82E6-9F7E42081D55}" destId="{3DE46A67-3621-4915-82A1-BC530DEFFC0B}" srcOrd="0" destOrd="0" parTransId="{98F9F306-3F26-4812-880A-A2362B3C7321}" sibTransId="{CCF3A80F-4039-47A4-A1B5-1CF64317F4F4}"/>
    <dgm:cxn modelId="{3FA29098-CFEE-45BA-A7D6-43FD270D95B0}" type="presOf" srcId="{9C6A7492-E224-43B4-9CBF-614EA49E41BC}" destId="{39F3C2EA-B03F-496C-9C86-EA7A48CD72D4}" srcOrd="0" destOrd="0" presId="urn:microsoft.com/office/officeart/2005/8/layout/bProcess4"/>
    <dgm:cxn modelId="{C7974DC0-3DA0-4F4E-838B-B05F61D8B91B}" type="presOf" srcId="{3DE46A67-3621-4915-82A1-BC530DEFFC0B}" destId="{6BF807A7-F605-4CAE-B329-FC906E4F6A80}" srcOrd="0" destOrd="0" presId="urn:microsoft.com/office/officeart/2005/8/layout/bProcess4"/>
    <dgm:cxn modelId="{D42A2B9E-A0E0-4323-82D2-FBE1047558F5}" srcId="{81667C07-8CA6-4C0A-82E6-9F7E42081D55}" destId="{56E72DE8-E538-4C5D-A7B2-167F3FD689DA}" srcOrd="2" destOrd="0" parTransId="{E5E2E4ED-0BBE-4FB3-9677-5D2F36B183BE}" sibTransId="{DC402D70-C951-48E4-B7AE-DC82C0F12C37}"/>
    <dgm:cxn modelId="{67B95C73-088E-4260-B7EE-BB8FF8AB49A6}" type="presOf" srcId="{F021BF1E-536C-422E-A2A5-FF8DCB545524}" destId="{A9D71D1A-8291-4580-9D73-7BCDB778877B}" srcOrd="0" destOrd="0" presId="urn:microsoft.com/office/officeart/2005/8/layout/bProcess4"/>
    <dgm:cxn modelId="{A6CDABB4-B5DD-44DB-9CE2-4311A46C5814}" srcId="{81667C07-8CA6-4C0A-82E6-9F7E42081D55}" destId="{6A72ECB0-A8B9-4D67-9A79-145F26836B72}" srcOrd="1" destOrd="0" parTransId="{AC07B74D-C6BE-486E-9993-47D3E8CC67FC}" sibTransId="{6258A398-21F7-4EFB-909D-EA5727B51B59}"/>
    <dgm:cxn modelId="{02605D05-3F89-4D8E-9A77-66F20FE21A50}" type="presOf" srcId="{C0B1F6B3-1B04-44B5-A0AD-1F86E03263D4}" destId="{4E397988-8B64-46AA-943D-243BAC2EB8DC}" srcOrd="0" destOrd="0" presId="urn:microsoft.com/office/officeart/2005/8/layout/bProcess4"/>
    <dgm:cxn modelId="{257901AF-91ED-492D-9354-19AEFBC14B6B}" srcId="{81667C07-8CA6-4C0A-82E6-9F7E42081D55}" destId="{C0B1F6B3-1B04-44B5-A0AD-1F86E03263D4}" srcOrd="6" destOrd="0" parTransId="{C3E3F24E-D072-4D8D-93DF-DF031FB8B531}" sibTransId="{EDD9C26E-641D-47FC-A636-F0F4842C765E}"/>
    <dgm:cxn modelId="{0EA3FCE2-AC3F-47DE-83EB-221A4A594EA0}" type="presOf" srcId="{CCF3A80F-4039-47A4-A1B5-1CF64317F4F4}" destId="{011D946A-1113-4387-94B3-C52D96C2D45E}" srcOrd="0" destOrd="0" presId="urn:microsoft.com/office/officeart/2005/8/layout/bProcess4"/>
    <dgm:cxn modelId="{01A9FD49-C848-44BD-AD21-C9A435898119}" type="presOf" srcId="{89F73EF1-BB0A-4B1B-9450-E043420E28A5}" destId="{CA4D0954-81B3-4140-B527-BA8C4EE4388D}" srcOrd="0" destOrd="0" presId="urn:microsoft.com/office/officeart/2005/8/layout/bProcess4"/>
    <dgm:cxn modelId="{8AE9797E-7A7F-4CF1-87AF-4C2340149856}" type="presOf" srcId="{DC402D70-C951-48E4-B7AE-DC82C0F12C37}" destId="{54D706CA-F3DC-45EA-940D-4994D22DABF6}" srcOrd="0" destOrd="0" presId="urn:microsoft.com/office/officeart/2005/8/layout/bProcess4"/>
    <dgm:cxn modelId="{56935D57-239A-4096-994A-98CDC3AABD95}" type="presOf" srcId="{5B29D016-DF62-4AB8-86E0-E0A60F17E974}" destId="{4A0A8F9A-4FDF-4F88-B433-B0115BCCA48C}" srcOrd="0" destOrd="0" presId="urn:microsoft.com/office/officeart/2005/8/layout/bProcess4"/>
    <dgm:cxn modelId="{2E403D14-0150-4BFC-A48A-6486B75AD7D5}" type="presParOf" srcId="{B8527955-97E5-4D96-987C-22B3636F1288}" destId="{E8AFECBD-DC65-476F-B0E6-6C3B3DF84844}" srcOrd="0" destOrd="0" presId="urn:microsoft.com/office/officeart/2005/8/layout/bProcess4"/>
    <dgm:cxn modelId="{D8C93E23-D215-497B-9DB8-13FB9A13259C}" type="presParOf" srcId="{E8AFECBD-DC65-476F-B0E6-6C3B3DF84844}" destId="{4CB657CD-5A08-45F0-9227-5ABBDAC07476}" srcOrd="0" destOrd="0" presId="urn:microsoft.com/office/officeart/2005/8/layout/bProcess4"/>
    <dgm:cxn modelId="{A53972B2-F4D0-478B-8FC1-83D6782EAC5B}" type="presParOf" srcId="{E8AFECBD-DC65-476F-B0E6-6C3B3DF84844}" destId="{6BF807A7-F605-4CAE-B329-FC906E4F6A80}" srcOrd="1" destOrd="0" presId="urn:microsoft.com/office/officeart/2005/8/layout/bProcess4"/>
    <dgm:cxn modelId="{372DCB4F-1DD6-4DD8-A56A-31DBEAFBC015}" type="presParOf" srcId="{B8527955-97E5-4D96-987C-22B3636F1288}" destId="{011D946A-1113-4387-94B3-C52D96C2D45E}" srcOrd="1" destOrd="0" presId="urn:microsoft.com/office/officeart/2005/8/layout/bProcess4"/>
    <dgm:cxn modelId="{1FD7566E-8A12-41FF-9DEE-2FD01F282329}" type="presParOf" srcId="{B8527955-97E5-4D96-987C-22B3636F1288}" destId="{7ECE33BD-D7C5-4724-9093-4FA4A38EA95B}" srcOrd="2" destOrd="0" presId="urn:microsoft.com/office/officeart/2005/8/layout/bProcess4"/>
    <dgm:cxn modelId="{B1CB9636-DF5F-4252-A35F-5A73AC6BB14E}" type="presParOf" srcId="{7ECE33BD-D7C5-4724-9093-4FA4A38EA95B}" destId="{A45919F2-955D-43BA-9002-15CBB6AC4A4C}" srcOrd="0" destOrd="0" presId="urn:microsoft.com/office/officeart/2005/8/layout/bProcess4"/>
    <dgm:cxn modelId="{F312658C-1CE4-4D69-B3B6-38CFD0E93D9D}" type="presParOf" srcId="{7ECE33BD-D7C5-4724-9093-4FA4A38EA95B}" destId="{1FAAEE06-385A-4FC7-89A6-F3CBD146CB1F}" srcOrd="1" destOrd="0" presId="urn:microsoft.com/office/officeart/2005/8/layout/bProcess4"/>
    <dgm:cxn modelId="{B9A0127F-4C4B-4C93-B6BD-5A51ED377F76}" type="presParOf" srcId="{B8527955-97E5-4D96-987C-22B3636F1288}" destId="{D8B12B34-FF15-459B-8B60-F6333407DF22}" srcOrd="3" destOrd="0" presId="urn:microsoft.com/office/officeart/2005/8/layout/bProcess4"/>
    <dgm:cxn modelId="{8067542C-1587-4E92-9B05-58395A95CF0A}" type="presParOf" srcId="{B8527955-97E5-4D96-987C-22B3636F1288}" destId="{03EA593E-850E-4633-A0C9-B1264C66D106}" srcOrd="4" destOrd="0" presId="urn:microsoft.com/office/officeart/2005/8/layout/bProcess4"/>
    <dgm:cxn modelId="{35BEFA9A-A14E-4FC1-8DA5-E4D9398B1F76}" type="presParOf" srcId="{03EA593E-850E-4633-A0C9-B1264C66D106}" destId="{C433F710-E306-48D6-A523-569755AB344C}" srcOrd="0" destOrd="0" presId="urn:microsoft.com/office/officeart/2005/8/layout/bProcess4"/>
    <dgm:cxn modelId="{7E2F6BB0-F401-4EB3-8EB2-DA25B363A59D}" type="presParOf" srcId="{03EA593E-850E-4633-A0C9-B1264C66D106}" destId="{1DF09BE9-2E89-4518-9843-08940709CEDF}" srcOrd="1" destOrd="0" presId="urn:microsoft.com/office/officeart/2005/8/layout/bProcess4"/>
    <dgm:cxn modelId="{8F4DD8EA-B2A0-43B0-98BC-EBD4E7B07153}" type="presParOf" srcId="{B8527955-97E5-4D96-987C-22B3636F1288}" destId="{54D706CA-F3DC-45EA-940D-4994D22DABF6}" srcOrd="5" destOrd="0" presId="urn:microsoft.com/office/officeart/2005/8/layout/bProcess4"/>
    <dgm:cxn modelId="{B7473BFB-F88E-4F4B-898A-5E1DDFEF299A}" type="presParOf" srcId="{B8527955-97E5-4D96-987C-22B3636F1288}" destId="{E1F0AB31-ED79-4CD9-B895-A083623A2000}" srcOrd="6" destOrd="0" presId="urn:microsoft.com/office/officeart/2005/8/layout/bProcess4"/>
    <dgm:cxn modelId="{FE18F7A5-F7A9-4FC8-B76F-7F7FFBE9EC45}" type="presParOf" srcId="{E1F0AB31-ED79-4CD9-B895-A083623A2000}" destId="{1EBE5885-30EB-4613-A4C1-CC2012C82B2B}" srcOrd="0" destOrd="0" presId="urn:microsoft.com/office/officeart/2005/8/layout/bProcess4"/>
    <dgm:cxn modelId="{9AC8AE0E-446B-4FD4-AF3A-2E234674D404}" type="presParOf" srcId="{E1F0AB31-ED79-4CD9-B895-A083623A2000}" destId="{37AE817B-52B9-47D5-9CBE-E52C79222914}" srcOrd="1" destOrd="0" presId="urn:microsoft.com/office/officeart/2005/8/layout/bProcess4"/>
    <dgm:cxn modelId="{A211DD44-024F-437A-9B20-2BA08A121668}" type="presParOf" srcId="{B8527955-97E5-4D96-987C-22B3636F1288}" destId="{8744EFFE-689E-4F83-A433-1117E1A1DB0C}" srcOrd="7" destOrd="0" presId="urn:microsoft.com/office/officeart/2005/8/layout/bProcess4"/>
    <dgm:cxn modelId="{6DFCC3CD-4FFB-4A80-9845-28C6C5369771}" type="presParOf" srcId="{B8527955-97E5-4D96-987C-22B3636F1288}" destId="{C2877EFA-6AA5-4351-9D57-FC2FA7483B98}" srcOrd="8" destOrd="0" presId="urn:microsoft.com/office/officeart/2005/8/layout/bProcess4"/>
    <dgm:cxn modelId="{BB9D1141-A9B3-4D29-A1AD-327015A3D195}" type="presParOf" srcId="{C2877EFA-6AA5-4351-9D57-FC2FA7483B98}" destId="{CE3BC7CE-5E03-401E-A362-AB492C5B57A0}" srcOrd="0" destOrd="0" presId="urn:microsoft.com/office/officeart/2005/8/layout/bProcess4"/>
    <dgm:cxn modelId="{BB545D68-1B53-45E0-9C2E-36A74253ECC5}" type="presParOf" srcId="{C2877EFA-6AA5-4351-9D57-FC2FA7483B98}" destId="{1B23584D-9613-4B1B-B42A-622065207E59}" srcOrd="1" destOrd="0" presId="urn:microsoft.com/office/officeart/2005/8/layout/bProcess4"/>
    <dgm:cxn modelId="{53C7A76A-6C7E-4915-B450-8E3CFFAD6AD3}" type="presParOf" srcId="{B8527955-97E5-4D96-987C-22B3636F1288}" destId="{39F3C2EA-B03F-496C-9C86-EA7A48CD72D4}" srcOrd="9" destOrd="0" presId="urn:microsoft.com/office/officeart/2005/8/layout/bProcess4"/>
    <dgm:cxn modelId="{7AD16AE6-F7AE-4572-B02F-C8CCFC332F9D}" type="presParOf" srcId="{B8527955-97E5-4D96-987C-22B3636F1288}" destId="{494B2AD7-D10E-4549-8EDD-7A8C8D178B44}" srcOrd="10" destOrd="0" presId="urn:microsoft.com/office/officeart/2005/8/layout/bProcess4"/>
    <dgm:cxn modelId="{6390628D-ABCE-41F6-9D16-983B82F098D0}" type="presParOf" srcId="{494B2AD7-D10E-4549-8EDD-7A8C8D178B44}" destId="{B7DEF4D2-3278-4714-8CA3-AD2BFFB68AB1}" srcOrd="0" destOrd="0" presId="urn:microsoft.com/office/officeart/2005/8/layout/bProcess4"/>
    <dgm:cxn modelId="{D9CCCFF0-F520-4D91-B411-6A90DBA7DBF2}" type="presParOf" srcId="{494B2AD7-D10E-4549-8EDD-7A8C8D178B44}" destId="{06C6CF60-7C23-4A03-808C-20AE2B6D28B8}" srcOrd="1" destOrd="0" presId="urn:microsoft.com/office/officeart/2005/8/layout/bProcess4"/>
    <dgm:cxn modelId="{B6572392-D496-4F97-BEA0-C9D1FFE3B50E}" type="presParOf" srcId="{B8527955-97E5-4D96-987C-22B3636F1288}" destId="{0CCB47D1-93ED-4F69-9A2F-8447D052042B}" srcOrd="11" destOrd="0" presId="urn:microsoft.com/office/officeart/2005/8/layout/bProcess4"/>
    <dgm:cxn modelId="{5BD3E1CE-1515-4D58-8984-C6A3E6A3B6CF}" type="presParOf" srcId="{B8527955-97E5-4D96-987C-22B3636F1288}" destId="{0C5DD068-014A-439A-86AE-5AF3E6D314B7}" srcOrd="12" destOrd="0" presId="urn:microsoft.com/office/officeart/2005/8/layout/bProcess4"/>
    <dgm:cxn modelId="{55923A80-9AC8-4A80-9BDD-00FF7500CBCC}" type="presParOf" srcId="{0C5DD068-014A-439A-86AE-5AF3E6D314B7}" destId="{62EDA357-3791-43A1-95EF-1686F148CB32}" srcOrd="0" destOrd="0" presId="urn:microsoft.com/office/officeart/2005/8/layout/bProcess4"/>
    <dgm:cxn modelId="{7BBB82DF-6396-4723-81EB-DF780BBB0943}" type="presParOf" srcId="{0C5DD068-014A-439A-86AE-5AF3E6D314B7}" destId="{4E397988-8B64-46AA-943D-243BAC2EB8DC}" srcOrd="1" destOrd="0" presId="urn:microsoft.com/office/officeart/2005/8/layout/bProcess4"/>
    <dgm:cxn modelId="{CE9F52B5-C307-47AA-BADC-B74A8E4420F5}" type="presParOf" srcId="{B8527955-97E5-4D96-987C-22B3636F1288}" destId="{2882C80D-1C65-466B-96A7-348B8150303C}" srcOrd="13" destOrd="0" presId="urn:microsoft.com/office/officeart/2005/8/layout/bProcess4"/>
    <dgm:cxn modelId="{7B96FA29-0E02-4FD0-B2A1-FDB5B0138626}" type="presParOf" srcId="{B8527955-97E5-4D96-987C-22B3636F1288}" destId="{8FFAC1D0-0B7B-4635-841C-CE94921DE53B}" srcOrd="14" destOrd="0" presId="urn:microsoft.com/office/officeart/2005/8/layout/bProcess4"/>
    <dgm:cxn modelId="{755020A8-2817-4079-B0DC-5D8D90B4E256}" type="presParOf" srcId="{8FFAC1D0-0B7B-4635-841C-CE94921DE53B}" destId="{CB05CD47-B7A7-41DD-B207-B33173154B56}" srcOrd="0" destOrd="0" presId="urn:microsoft.com/office/officeart/2005/8/layout/bProcess4"/>
    <dgm:cxn modelId="{220ECE4A-48FC-4B69-A84D-E1F4E9F90CA5}" type="presParOf" srcId="{8FFAC1D0-0B7B-4635-841C-CE94921DE53B}" destId="{CA4D0954-81B3-4140-B527-BA8C4EE4388D}" srcOrd="1" destOrd="0" presId="urn:microsoft.com/office/officeart/2005/8/layout/bProcess4"/>
    <dgm:cxn modelId="{7580FF7F-8BA1-4DDD-A9F5-D8577833CA24}" type="presParOf" srcId="{B8527955-97E5-4D96-987C-22B3636F1288}" destId="{A9D71D1A-8291-4580-9D73-7BCDB778877B}" srcOrd="15" destOrd="0" presId="urn:microsoft.com/office/officeart/2005/8/layout/bProcess4"/>
    <dgm:cxn modelId="{9B2F1179-C715-4F88-9CCD-8FF9A9E6423A}" type="presParOf" srcId="{B8527955-97E5-4D96-987C-22B3636F1288}" destId="{4AD8BDFC-7AD0-410A-B98E-0745E624883D}" srcOrd="16" destOrd="0" presId="urn:microsoft.com/office/officeart/2005/8/layout/bProcess4"/>
    <dgm:cxn modelId="{0F1F87EF-2E25-4B34-8090-5136E86AA3DE}" type="presParOf" srcId="{4AD8BDFC-7AD0-410A-B98E-0745E624883D}" destId="{36C945FE-F666-4E81-BEA9-673E0045A6FE}" srcOrd="0" destOrd="0" presId="urn:microsoft.com/office/officeart/2005/8/layout/bProcess4"/>
    <dgm:cxn modelId="{F1BF5D21-FBFE-4A19-BDA7-7DB418CE89F0}" type="presParOf" srcId="{4AD8BDFC-7AD0-410A-B98E-0745E624883D}" destId="{4A0A8F9A-4FDF-4F88-B433-B0115BCCA48C}"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032009-6E6E-45B3-98E8-71CFF3EA522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TW" altLang="en-US"/>
        </a:p>
      </dgm:t>
    </dgm:pt>
    <dgm:pt modelId="{16F12BBE-C600-488A-AEF6-0D0E12729E0E}">
      <dgm:prSet phldrT="[文字]"/>
      <dgm:spPr/>
      <dgm:t>
        <a:bodyPr/>
        <a:lstStyle/>
        <a:p>
          <a:r>
            <a:rPr lang="zh-TW" altLang="en-US" dirty="0" smtClean="0"/>
            <a:t>供應鏈管理</a:t>
          </a:r>
          <a:endParaRPr lang="zh-TW" altLang="en-US" dirty="0"/>
        </a:p>
      </dgm:t>
    </dgm:pt>
    <dgm:pt modelId="{0C65702D-77C4-4B7F-A838-367278B2EABE}" type="parTrans" cxnId="{6968F3EA-6922-40EC-A09B-A355CD4E5408}">
      <dgm:prSet/>
      <dgm:spPr/>
      <dgm:t>
        <a:bodyPr/>
        <a:lstStyle/>
        <a:p>
          <a:endParaRPr lang="zh-TW" altLang="en-US"/>
        </a:p>
      </dgm:t>
    </dgm:pt>
    <dgm:pt modelId="{E5B0C96B-B9D6-4B74-82BA-B7C9BE36F4BA}" type="sibTrans" cxnId="{6968F3EA-6922-40EC-A09B-A355CD4E5408}">
      <dgm:prSet/>
      <dgm:spPr/>
      <dgm:t>
        <a:bodyPr/>
        <a:lstStyle/>
        <a:p>
          <a:endParaRPr lang="zh-TW" altLang="en-US"/>
        </a:p>
      </dgm:t>
    </dgm:pt>
    <dgm:pt modelId="{CA46E6E4-8F7D-4868-9C5B-48DCCB283EF3}">
      <dgm:prSet phldrT="[文字]"/>
      <dgm:spPr/>
      <dgm:t>
        <a:bodyPr/>
        <a:lstStyle/>
        <a:p>
          <a:r>
            <a:rPr lang="zh-TW" altLang="en-US" dirty="0" smtClean="0"/>
            <a:t>顧客需求管理</a:t>
          </a:r>
          <a:endParaRPr lang="zh-TW" altLang="en-US" dirty="0"/>
        </a:p>
      </dgm:t>
    </dgm:pt>
    <dgm:pt modelId="{B767BCB1-D2CD-476A-9A22-8EEE76F3A8D8}" type="parTrans" cxnId="{42012999-1403-4AC0-B8F1-A82647623C41}">
      <dgm:prSet/>
      <dgm:spPr/>
      <dgm:t>
        <a:bodyPr/>
        <a:lstStyle/>
        <a:p>
          <a:endParaRPr lang="zh-TW" altLang="en-US"/>
        </a:p>
      </dgm:t>
    </dgm:pt>
    <dgm:pt modelId="{336D0448-BE42-4974-8D6F-973E07C7534B}" type="sibTrans" cxnId="{42012999-1403-4AC0-B8F1-A82647623C41}">
      <dgm:prSet/>
      <dgm:spPr/>
      <dgm:t>
        <a:bodyPr/>
        <a:lstStyle/>
        <a:p>
          <a:endParaRPr lang="zh-TW" altLang="en-US"/>
        </a:p>
      </dgm:t>
    </dgm:pt>
    <dgm:pt modelId="{1EB080CA-C3E4-4FA4-BE69-1C5B03DB085C}">
      <dgm:prSet phldrT="[文字]"/>
      <dgm:spPr/>
      <dgm:t>
        <a:bodyPr/>
        <a:lstStyle/>
        <a:p>
          <a:r>
            <a:rPr lang="zh-TW" altLang="en-US" dirty="0" smtClean="0"/>
            <a:t>物流配送系統管理</a:t>
          </a:r>
          <a:endParaRPr lang="zh-TW" altLang="en-US" dirty="0"/>
        </a:p>
      </dgm:t>
    </dgm:pt>
    <dgm:pt modelId="{0989FB49-8996-4428-99A5-DBA467C6840B}" type="parTrans" cxnId="{E642D23D-2E05-4799-B662-B8F71530F6B8}">
      <dgm:prSet/>
      <dgm:spPr/>
      <dgm:t>
        <a:bodyPr/>
        <a:lstStyle/>
        <a:p>
          <a:endParaRPr lang="zh-TW" altLang="en-US"/>
        </a:p>
      </dgm:t>
    </dgm:pt>
    <dgm:pt modelId="{71AB348A-64C0-4A72-A691-57AC45E04C11}" type="sibTrans" cxnId="{E642D23D-2E05-4799-B662-B8F71530F6B8}">
      <dgm:prSet/>
      <dgm:spPr/>
      <dgm:t>
        <a:bodyPr/>
        <a:lstStyle/>
        <a:p>
          <a:endParaRPr lang="zh-TW" altLang="en-US"/>
        </a:p>
      </dgm:t>
    </dgm:pt>
    <dgm:pt modelId="{7F6937BA-D55D-42A7-91F8-34789C6C6328}">
      <dgm:prSet phldrT="[文字]"/>
      <dgm:spPr/>
      <dgm:t>
        <a:bodyPr/>
        <a:lstStyle/>
        <a:p>
          <a:r>
            <a:rPr lang="zh-TW" altLang="en-US" dirty="0" smtClean="0"/>
            <a:t>供應商合作</a:t>
          </a:r>
          <a:endParaRPr lang="en-US" altLang="zh-TW" dirty="0" smtClean="0"/>
        </a:p>
        <a:p>
          <a:r>
            <a:rPr lang="zh-TW" altLang="en-US" dirty="0" smtClean="0"/>
            <a:t>夥伴管理</a:t>
          </a:r>
          <a:endParaRPr lang="zh-TW" altLang="en-US" dirty="0"/>
        </a:p>
      </dgm:t>
    </dgm:pt>
    <dgm:pt modelId="{C0C43554-BED9-491B-A91B-642A3A4317B0}" type="parTrans" cxnId="{381A002A-3F6E-433A-9F8A-E2A3029B7CF6}">
      <dgm:prSet/>
      <dgm:spPr/>
      <dgm:t>
        <a:bodyPr/>
        <a:lstStyle/>
        <a:p>
          <a:endParaRPr lang="zh-TW" altLang="en-US"/>
        </a:p>
      </dgm:t>
    </dgm:pt>
    <dgm:pt modelId="{A185051E-454E-4BE1-AB44-E70B07778DA1}" type="sibTrans" cxnId="{381A002A-3F6E-433A-9F8A-E2A3029B7CF6}">
      <dgm:prSet/>
      <dgm:spPr/>
      <dgm:t>
        <a:bodyPr/>
        <a:lstStyle/>
        <a:p>
          <a:endParaRPr lang="zh-TW" altLang="en-US"/>
        </a:p>
      </dgm:t>
    </dgm:pt>
    <dgm:pt modelId="{FE235CF0-A268-4E28-A115-DBCC91BC05DE}">
      <dgm:prSet phldrT="[文字]"/>
      <dgm:spPr/>
      <dgm:t>
        <a:bodyPr/>
        <a:lstStyle/>
        <a:p>
          <a:r>
            <a:rPr lang="zh-TW" altLang="en-US" dirty="0" smtClean="0"/>
            <a:t>信息管理</a:t>
          </a:r>
          <a:endParaRPr lang="zh-TW" altLang="en-US" dirty="0"/>
        </a:p>
      </dgm:t>
    </dgm:pt>
    <dgm:pt modelId="{0C23B25F-5871-4112-8763-548094EF4C4B}" type="parTrans" cxnId="{D6D8CEA0-BBB1-4A0F-AE28-664DA5D4D7E1}">
      <dgm:prSet/>
      <dgm:spPr/>
      <dgm:t>
        <a:bodyPr/>
        <a:lstStyle/>
        <a:p>
          <a:endParaRPr lang="zh-TW" altLang="en-US"/>
        </a:p>
      </dgm:t>
    </dgm:pt>
    <dgm:pt modelId="{ADD49888-E995-47D6-BD3B-F08E794A156D}" type="sibTrans" cxnId="{D6D8CEA0-BBB1-4A0F-AE28-664DA5D4D7E1}">
      <dgm:prSet/>
      <dgm:spPr/>
      <dgm:t>
        <a:bodyPr/>
        <a:lstStyle/>
        <a:p>
          <a:endParaRPr lang="zh-TW" altLang="en-US"/>
        </a:p>
      </dgm:t>
    </dgm:pt>
    <dgm:pt modelId="{670EBD70-7824-43CD-B0A3-6811BD5E45FC}" type="pres">
      <dgm:prSet presAssocID="{20032009-6E6E-45B3-98E8-71CFF3EA5224}" presName="diagram" presStyleCnt="0">
        <dgm:presLayoutVars>
          <dgm:chMax val="1"/>
          <dgm:dir/>
          <dgm:animLvl val="ctr"/>
          <dgm:resizeHandles val="exact"/>
        </dgm:presLayoutVars>
      </dgm:prSet>
      <dgm:spPr/>
      <dgm:t>
        <a:bodyPr/>
        <a:lstStyle/>
        <a:p>
          <a:endParaRPr lang="zh-TW" altLang="en-US"/>
        </a:p>
      </dgm:t>
    </dgm:pt>
    <dgm:pt modelId="{138173D9-6CED-4EE0-8687-7C866328507A}" type="pres">
      <dgm:prSet presAssocID="{20032009-6E6E-45B3-98E8-71CFF3EA5224}" presName="matrix" presStyleCnt="0"/>
      <dgm:spPr/>
    </dgm:pt>
    <dgm:pt modelId="{A8757397-835E-4A89-881F-91A1BB77901B}" type="pres">
      <dgm:prSet presAssocID="{20032009-6E6E-45B3-98E8-71CFF3EA5224}" presName="tile1" presStyleLbl="node1" presStyleIdx="0" presStyleCnt="4"/>
      <dgm:spPr/>
      <dgm:t>
        <a:bodyPr/>
        <a:lstStyle/>
        <a:p>
          <a:endParaRPr lang="zh-TW" altLang="en-US"/>
        </a:p>
      </dgm:t>
    </dgm:pt>
    <dgm:pt modelId="{B3B51560-2BE6-4B45-B4C8-DBFC4366A62F}" type="pres">
      <dgm:prSet presAssocID="{20032009-6E6E-45B3-98E8-71CFF3EA5224}" presName="tile1text" presStyleLbl="node1" presStyleIdx="0" presStyleCnt="4">
        <dgm:presLayoutVars>
          <dgm:chMax val="0"/>
          <dgm:chPref val="0"/>
          <dgm:bulletEnabled val="1"/>
        </dgm:presLayoutVars>
      </dgm:prSet>
      <dgm:spPr/>
      <dgm:t>
        <a:bodyPr/>
        <a:lstStyle/>
        <a:p>
          <a:endParaRPr lang="zh-TW" altLang="en-US"/>
        </a:p>
      </dgm:t>
    </dgm:pt>
    <dgm:pt modelId="{0D4762CE-70C1-4070-8DBF-0DD2D8B0F3EC}" type="pres">
      <dgm:prSet presAssocID="{20032009-6E6E-45B3-98E8-71CFF3EA5224}" presName="tile2" presStyleLbl="node1" presStyleIdx="1" presStyleCnt="4"/>
      <dgm:spPr/>
      <dgm:t>
        <a:bodyPr/>
        <a:lstStyle/>
        <a:p>
          <a:endParaRPr lang="zh-TW" altLang="en-US"/>
        </a:p>
      </dgm:t>
    </dgm:pt>
    <dgm:pt modelId="{F39C35B9-E24A-4B2E-BE54-E8E905D58696}" type="pres">
      <dgm:prSet presAssocID="{20032009-6E6E-45B3-98E8-71CFF3EA5224}" presName="tile2text" presStyleLbl="node1" presStyleIdx="1" presStyleCnt="4">
        <dgm:presLayoutVars>
          <dgm:chMax val="0"/>
          <dgm:chPref val="0"/>
          <dgm:bulletEnabled val="1"/>
        </dgm:presLayoutVars>
      </dgm:prSet>
      <dgm:spPr/>
      <dgm:t>
        <a:bodyPr/>
        <a:lstStyle/>
        <a:p>
          <a:endParaRPr lang="zh-TW" altLang="en-US"/>
        </a:p>
      </dgm:t>
    </dgm:pt>
    <dgm:pt modelId="{0D49627A-3C8F-4B84-A2F2-E6B5DADB7A7C}" type="pres">
      <dgm:prSet presAssocID="{20032009-6E6E-45B3-98E8-71CFF3EA5224}" presName="tile3" presStyleLbl="node1" presStyleIdx="2" presStyleCnt="4"/>
      <dgm:spPr/>
      <dgm:t>
        <a:bodyPr/>
        <a:lstStyle/>
        <a:p>
          <a:endParaRPr lang="zh-TW" altLang="en-US"/>
        </a:p>
      </dgm:t>
    </dgm:pt>
    <dgm:pt modelId="{6A3ABB2E-6580-46CE-A482-EDDD857D23B3}" type="pres">
      <dgm:prSet presAssocID="{20032009-6E6E-45B3-98E8-71CFF3EA5224}" presName="tile3text" presStyleLbl="node1" presStyleIdx="2" presStyleCnt="4">
        <dgm:presLayoutVars>
          <dgm:chMax val="0"/>
          <dgm:chPref val="0"/>
          <dgm:bulletEnabled val="1"/>
        </dgm:presLayoutVars>
      </dgm:prSet>
      <dgm:spPr/>
      <dgm:t>
        <a:bodyPr/>
        <a:lstStyle/>
        <a:p>
          <a:endParaRPr lang="zh-TW" altLang="en-US"/>
        </a:p>
      </dgm:t>
    </dgm:pt>
    <dgm:pt modelId="{0B114BE2-BF93-4181-854A-339A170C71FD}" type="pres">
      <dgm:prSet presAssocID="{20032009-6E6E-45B3-98E8-71CFF3EA5224}" presName="tile4" presStyleLbl="node1" presStyleIdx="3" presStyleCnt="4"/>
      <dgm:spPr/>
      <dgm:t>
        <a:bodyPr/>
        <a:lstStyle/>
        <a:p>
          <a:endParaRPr lang="zh-TW" altLang="en-US"/>
        </a:p>
      </dgm:t>
    </dgm:pt>
    <dgm:pt modelId="{26AAEA62-AFE7-4AE6-ABEC-F82711B8AD30}" type="pres">
      <dgm:prSet presAssocID="{20032009-6E6E-45B3-98E8-71CFF3EA5224}" presName="tile4text" presStyleLbl="node1" presStyleIdx="3" presStyleCnt="4">
        <dgm:presLayoutVars>
          <dgm:chMax val="0"/>
          <dgm:chPref val="0"/>
          <dgm:bulletEnabled val="1"/>
        </dgm:presLayoutVars>
      </dgm:prSet>
      <dgm:spPr/>
      <dgm:t>
        <a:bodyPr/>
        <a:lstStyle/>
        <a:p>
          <a:endParaRPr lang="zh-TW" altLang="en-US"/>
        </a:p>
      </dgm:t>
    </dgm:pt>
    <dgm:pt modelId="{AC2D52A5-B634-429D-9D3C-6C3B3E44F6C5}" type="pres">
      <dgm:prSet presAssocID="{20032009-6E6E-45B3-98E8-71CFF3EA5224}" presName="centerTile" presStyleLbl="fgShp" presStyleIdx="0" presStyleCnt="1">
        <dgm:presLayoutVars>
          <dgm:chMax val="0"/>
          <dgm:chPref val="0"/>
        </dgm:presLayoutVars>
      </dgm:prSet>
      <dgm:spPr/>
      <dgm:t>
        <a:bodyPr/>
        <a:lstStyle/>
        <a:p>
          <a:endParaRPr lang="zh-TW" altLang="en-US"/>
        </a:p>
      </dgm:t>
    </dgm:pt>
  </dgm:ptLst>
  <dgm:cxnLst>
    <dgm:cxn modelId="{0F66529C-F2AF-49FD-94CB-D719BA4D54F5}" type="presOf" srcId="{FE235CF0-A268-4E28-A115-DBCC91BC05DE}" destId="{0B114BE2-BF93-4181-854A-339A170C71FD}" srcOrd="0" destOrd="0" presId="urn:microsoft.com/office/officeart/2005/8/layout/matrix1"/>
    <dgm:cxn modelId="{88D064E5-8B09-4021-99E7-9CF8A765BA9A}" type="presOf" srcId="{7F6937BA-D55D-42A7-91F8-34789C6C6328}" destId="{0D49627A-3C8F-4B84-A2F2-E6B5DADB7A7C}" srcOrd="0" destOrd="0" presId="urn:microsoft.com/office/officeart/2005/8/layout/matrix1"/>
    <dgm:cxn modelId="{9415A272-5312-408A-AD01-BC1B1AF7DABE}" type="presOf" srcId="{20032009-6E6E-45B3-98E8-71CFF3EA5224}" destId="{670EBD70-7824-43CD-B0A3-6811BD5E45FC}" srcOrd="0" destOrd="0" presId="urn:microsoft.com/office/officeart/2005/8/layout/matrix1"/>
    <dgm:cxn modelId="{404FABE7-DD52-4734-8F17-217A7C32A9F7}" type="presOf" srcId="{FE235CF0-A268-4E28-A115-DBCC91BC05DE}" destId="{26AAEA62-AFE7-4AE6-ABEC-F82711B8AD30}" srcOrd="1" destOrd="0" presId="urn:microsoft.com/office/officeart/2005/8/layout/matrix1"/>
    <dgm:cxn modelId="{5082AFE3-538B-4AAE-B34E-A1C64A502381}" type="presOf" srcId="{16F12BBE-C600-488A-AEF6-0D0E12729E0E}" destId="{AC2D52A5-B634-429D-9D3C-6C3B3E44F6C5}" srcOrd="0" destOrd="0" presId="urn:microsoft.com/office/officeart/2005/8/layout/matrix1"/>
    <dgm:cxn modelId="{F91A38F7-91E2-4BF7-A87D-F68F5ADD696D}" type="presOf" srcId="{1EB080CA-C3E4-4FA4-BE69-1C5B03DB085C}" destId="{0D4762CE-70C1-4070-8DBF-0DD2D8B0F3EC}" srcOrd="0" destOrd="0" presId="urn:microsoft.com/office/officeart/2005/8/layout/matrix1"/>
    <dgm:cxn modelId="{D6D8CEA0-BBB1-4A0F-AE28-664DA5D4D7E1}" srcId="{16F12BBE-C600-488A-AEF6-0D0E12729E0E}" destId="{FE235CF0-A268-4E28-A115-DBCC91BC05DE}" srcOrd="3" destOrd="0" parTransId="{0C23B25F-5871-4112-8763-548094EF4C4B}" sibTransId="{ADD49888-E995-47D6-BD3B-F08E794A156D}"/>
    <dgm:cxn modelId="{9286E4B9-C91A-479B-A8EE-76B0607C2838}" type="presOf" srcId="{1EB080CA-C3E4-4FA4-BE69-1C5B03DB085C}" destId="{F39C35B9-E24A-4B2E-BE54-E8E905D58696}" srcOrd="1" destOrd="0" presId="urn:microsoft.com/office/officeart/2005/8/layout/matrix1"/>
    <dgm:cxn modelId="{CE45EB78-E5FC-4335-96B5-98CC3D0999BC}" type="presOf" srcId="{7F6937BA-D55D-42A7-91F8-34789C6C6328}" destId="{6A3ABB2E-6580-46CE-A482-EDDD857D23B3}" srcOrd="1" destOrd="0" presId="urn:microsoft.com/office/officeart/2005/8/layout/matrix1"/>
    <dgm:cxn modelId="{381A002A-3F6E-433A-9F8A-E2A3029B7CF6}" srcId="{16F12BBE-C600-488A-AEF6-0D0E12729E0E}" destId="{7F6937BA-D55D-42A7-91F8-34789C6C6328}" srcOrd="2" destOrd="0" parTransId="{C0C43554-BED9-491B-A91B-642A3A4317B0}" sibTransId="{A185051E-454E-4BE1-AB44-E70B07778DA1}"/>
    <dgm:cxn modelId="{D0D9CAA8-7D90-4F34-AD79-C8EE3F236FC9}" type="presOf" srcId="{CA46E6E4-8F7D-4868-9C5B-48DCCB283EF3}" destId="{A8757397-835E-4A89-881F-91A1BB77901B}" srcOrd="0" destOrd="0" presId="urn:microsoft.com/office/officeart/2005/8/layout/matrix1"/>
    <dgm:cxn modelId="{1FDCBC40-9AA9-448F-BB7A-3C2D094231D2}" type="presOf" srcId="{CA46E6E4-8F7D-4868-9C5B-48DCCB283EF3}" destId="{B3B51560-2BE6-4B45-B4C8-DBFC4366A62F}" srcOrd="1" destOrd="0" presId="urn:microsoft.com/office/officeart/2005/8/layout/matrix1"/>
    <dgm:cxn modelId="{6968F3EA-6922-40EC-A09B-A355CD4E5408}" srcId="{20032009-6E6E-45B3-98E8-71CFF3EA5224}" destId="{16F12BBE-C600-488A-AEF6-0D0E12729E0E}" srcOrd="0" destOrd="0" parTransId="{0C65702D-77C4-4B7F-A838-367278B2EABE}" sibTransId="{E5B0C96B-B9D6-4B74-82BA-B7C9BE36F4BA}"/>
    <dgm:cxn modelId="{42012999-1403-4AC0-B8F1-A82647623C41}" srcId="{16F12BBE-C600-488A-AEF6-0D0E12729E0E}" destId="{CA46E6E4-8F7D-4868-9C5B-48DCCB283EF3}" srcOrd="0" destOrd="0" parTransId="{B767BCB1-D2CD-476A-9A22-8EEE76F3A8D8}" sibTransId="{336D0448-BE42-4974-8D6F-973E07C7534B}"/>
    <dgm:cxn modelId="{E642D23D-2E05-4799-B662-B8F71530F6B8}" srcId="{16F12BBE-C600-488A-AEF6-0D0E12729E0E}" destId="{1EB080CA-C3E4-4FA4-BE69-1C5B03DB085C}" srcOrd="1" destOrd="0" parTransId="{0989FB49-8996-4428-99A5-DBA467C6840B}" sibTransId="{71AB348A-64C0-4A72-A691-57AC45E04C11}"/>
    <dgm:cxn modelId="{2E3ACF7E-1814-4310-BCD8-DD8A5A75FC76}" type="presParOf" srcId="{670EBD70-7824-43CD-B0A3-6811BD5E45FC}" destId="{138173D9-6CED-4EE0-8687-7C866328507A}" srcOrd="0" destOrd="0" presId="urn:microsoft.com/office/officeart/2005/8/layout/matrix1"/>
    <dgm:cxn modelId="{FF17C969-BDCB-438C-83E3-DB9A81D6CA11}" type="presParOf" srcId="{138173D9-6CED-4EE0-8687-7C866328507A}" destId="{A8757397-835E-4A89-881F-91A1BB77901B}" srcOrd="0" destOrd="0" presId="urn:microsoft.com/office/officeart/2005/8/layout/matrix1"/>
    <dgm:cxn modelId="{DEAC6154-F5AF-4F96-B9A4-E3F172EE2178}" type="presParOf" srcId="{138173D9-6CED-4EE0-8687-7C866328507A}" destId="{B3B51560-2BE6-4B45-B4C8-DBFC4366A62F}" srcOrd="1" destOrd="0" presId="urn:microsoft.com/office/officeart/2005/8/layout/matrix1"/>
    <dgm:cxn modelId="{C0D318AF-97B8-4A87-86E0-EEDED81E3500}" type="presParOf" srcId="{138173D9-6CED-4EE0-8687-7C866328507A}" destId="{0D4762CE-70C1-4070-8DBF-0DD2D8B0F3EC}" srcOrd="2" destOrd="0" presId="urn:microsoft.com/office/officeart/2005/8/layout/matrix1"/>
    <dgm:cxn modelId="{734C4D38-7FBA-486E-A511-78228014DE55}" type="presParOf" srcId="{138173D9-6CED-4EE0-8687-7C866328507A}" destId="{F39C35B9-E24A-4B2E-BE54-E8E905D58696}" srcOrd="3" destOrd="0" presId="urn:microsoft.com/office/officeart/2005/8/layout/matrix1"/>
    <dgm:cxn modelId="{F949DF6C-1C41-4DC9-981E-7E3151C5431E}" type="presParOf" srcId="{138173D9-6CED-4EE0-8687-7C866328507A}" destId="{0D49627A-3C8F-4B84-A2F2-E6B5DADB7A7C}" srcOrd="4" destOrd="0" presId="urn:microsoft.com/office/officeart/2005/8/layout/matrix1"/>
    <dgm:cxn modelId="{B4616988-7847-4D8A-B662-3A9E71A3DD63}" type="presParOf" srcId="{138173D9-6CED-4EE0-8687-7C866328507A}" destId="{6A3ABB2E-6580-46CE-A482-EDDD857D23B3}" srcOrd="5" destOrd="0" presId="urn:microsoft.com/office/officeart/2005/8/layout/matrix1"/>
    <dgm:cxn modelId="{5701222F-A323-4AD8-81CC-F2C34B7E74B8}" type="presParOf" srcId="{138173D9-6CED-4EE0-8687-7C866328507A}" destId="{0B114BE2-BF93-4181-854A-339A170C71FD}" srcOrd="6" destOrd="0" presId="urn:microsoft.com/office/officeart/2005/8/layout/matrix1"/>
    <dgm:cxn modelId="{082E4FFE-5FD6-47C6-829B-B86BA8EE848C}" type="presParOf" srcId="{138173D9-6CED-4EE0-8687-7C866328507A}" destId="{26AAEA62-AFE7-4AE6-ABEC-F82711B8AD30}" srcOrd="7" destOrd="0" presId="urn:microsoft.com/office/officeart/2005/8/layout/matrix1"/>
    <dgm:cxn modelId="{B8DBA8A4-CB96-473C-A058-AAF9A26C2D55}" type="presParOf" srcId="{670EBD70-7824-43CD-B0A3-6811BD5E45FC}" destId="{AC2D52A5-B634-429D-9D3C-6C3B3E44F6C5}"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82C7E-4C89-46DF-8FB3-042B5F1B6F4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TW" altLang="en-US"/>
        </a:p>
      </dgm:t>
    </dgm:pt>
    <dgm:pt modelId="{06C2BD78-B066-452E-9594-AEB800C28680}">
      <dgm:prSet phldrT="[文字]"/>
      <dgm:spPr/>
      <dgm:t>
        <a:bodyPr/>
        <a:lstStyle/>
        <a:p>
          <a:r>
            <a:rPr lang="zh-TW" altLang="en-US" dirty="0" smtClean="0"/>
            <a:t>採購代理</a:t>
          </a:r>
          <a:endParaRPr lang="zh-TW" altLang="en-US" dirty="0"/>
        </a:p>
      </dgm:t>
    </dgm:pt>
    <dgm:pt modelId="{68FB7531-5C56-42BB-B3D6-9EC2B1982E7E}" type="parTrans" cxnId="{8A4AF6D8-4CC8-4450-A3CC-D5144A7EAC24}">
      <dgm:prSet/>
      <dgm:spPr/>
      <dgm:t>
        <a:bodyPr/>
        <a:lstStyle/>
        <a:p>
          <a:endParaRPr lang="zh-TW" altLang="en-US"/>
        </a:p>
      </dgm:t>
    </dgm:pt>
    <dgm:pt modelId="{810DC8ED-3053-4F24-B303-0DB4F1B29611}" type="sibTrans" cxnId="{8A4AF6D8-4CC8-4450-A3CC-D5144A7EAC24}">
      <dgm:prSet/>
      <dgm:spPr/>
      <dgm:t>
        <a:bodyPr/>
        <a:lstStyle/>
        <a:p>
          <a:endParaRPr lang="zh-TW" altLang="en-US"/>
        </a:p>
      </dgm:t>
    </dgm:pt>
    <dgm:pt modelId="{91E1F28B-6E3A-4569-9354-96440B5BD600}">
      <dgm:prSet phldrT="[文字]"/>
      <dgm:spPr/>
      <dgm:t>
        <a:bodyPr/>
        <a:lstStyle/>
        <a:p>
          <a:r>
            <a:rPr lang="zh-TW" altLang="en-US" dirty="0" smtClean="0"/>
            <a:t>無邊界生產</a:t>
          </a:r>
          <a:endParaRPr lang="zh-TW" altLang="en-US" dirty="0"/>
        </a:p>
      </dgm:t>
    </dgm:pt>
    <dgm:pt modelId="{61350712-D2F6-43E8-B0DC-24C5A6F115B3}" type="parTrans" cxnId="{13B4A6D3-A914-4C88-8B4E-C8AD3E2834F2}">
      <dgm:prSet/>
      <dgm:spPr/>
      <dgm:t>
        <a:bodyPr/>
        <a:lstStyle/>
        <a:p>
          <a:endParaRPr lang="zh-TW" altLang="en-US"/>
        </a:p>
      </dgm:t>
    </dgm:pt>
    <dgm:pt modelId="{D24C47DC-3750-4C69-BDF7-90EB556A6263}" type="sibTrans" cxnId="{13B4A6D3-A914-4C88-8B4E-C8AD3E2834F2}">
      <dgm:prSet/>
      <dgm:spPr/>
      <dgm:t>
        <a:bodyPr/>
        <a:lstStyle/>
        <a:p>
          <a:endParaRPr lang="zh-TW" altLang="en-US"/>
        </a:p>
      </dgm:t>
    </dgm:pt>
    <dgm:pt modelId="{99D02960-8063-49C1-B1D0-6646586C3CA3}">
      <dgm:prSet phldrT="[文字]"/>
      <dgm:spPr/>
      <dgm:t>
        <a:bodyPr/>
        <a:lstStyle/>
        <a:p>
          <a:r>
            <a:rPr lang="en-US" altLang="zh-TW" dirty="0" smtClean="0"/>
            <a:t>Made in</a:t>
          </a:r>
          <a:r>
            <a:rPr lang="zh-TW" altLang="zh-TW" dirty="0" smtClean="0"/>
            <a:t>→</a:t>
          </a:r>
          <a:r>
            <a:rPr lang="en-US" altLang="zh-TW" dirty="0" smtClean="0"/>
            <a:t> Made by HK.</a:t>
          </a:r>
          <a:endParaRPr lang="zh-TW" altLang="en-US" dirty="0"/>
        </a:p>
      </dgm:t>
    </dgm:pt>
    <dgm:pt modelId="{795089A6-C555-4A5D-8AE8-FD298DF98BD2}" type="parTrans" cxnId="{402DDA9D-7442-48CD-9AC7-DEC7028FC521}">
      <dgm:prSet/>
      <dgm:spPr/>
      <dgm:t>
        <a:bodyPr/>
        <a:lstStyle/>
        <a:p>
          <a:endParaRPr lang="zh-TW" altLang="en-US"/>
        </a:p>
      </dgm:t>
    </dgm:pt>
    <dgm:pt modelId="{1281BB70-6F3A-426C-AEF0-51174914B279}" type="sibTrans" cxnId="{402DDA9D-7442-48CD-9AC7-DEC7028FC521}">
      <dgm:prSet/>
      <dgm:spPr/>
      <dgm:t>
        <a:bodyPr/>
        <a:lstStyle/>
        <a:p>
          <a:endParaRPr lang="zh-TW" altLang="en-US"/>
        </a:p>
      </dgm:t>
    </dgm:pt>
    <dgm:pt modelId="{29846D09-1107-40B1-8DF0-94D9BD95545C}">
      <dgm:prSet phldrT="[文字]"/>
      <dgm:spPr/>
      <dgm:t>
        <a:bodyPr/>
        <a:lstStyle/>
        <a:p>
          <a:r>
            <a:rPr lang="zh-TW" altLang="en-US" dirty="0" smtClean="0"/>
            <a:t>虛擬生產</a:t>
          </a:r>
          <a:endParaRPr lang="zh-TW" altLang="en-US" dirty="0"/>
        </a:p>
      </dgm:t>
    </dgm:pt>
    <dgm:pt modelId="{5054E8C1-6F98-4372-ACAF-74DF5074ECB7}" type="parTrans" cxnId="{DE4C291C-FF79-4BC7-A7BE-19C9421BAFA2}">
      <dgm:prSet/>
      <dgm:spPr/>
      <dgm:t>
        <a:bodyPr/>
        <a:lstStyle/>
        <a:p>
          <a:endParaRPr lang="zh-TW" altLang="en-US"/>
        </a:p>
      </dgm:t>
    </dgm:pt>
    <dgm:pt modelId="{18E56763-525D-4EA9-8E09-EE7E8DFD74CE}" type="sibTrans" cxnId="{DE4C291C-FF79-4BC7-A7BE-19C9421BAFA2}">
      <dgm:prSet/>
      <dgm:spPr/>
      <dgm:t>
        <a:bodyPr/>
        <a:lstStyle/>
        <a:p>
          <a:endParaRPr lang="zh-TW" altLang="en-US"/>
        </a:p>
      </dgm:t>
    </dgm:pt>
    <dgm:pt modelId="{A33746F4-9A54-43BD-8C6C-5FA666B01C20}">
      <dgm:prSet phldrT="[文字]"/>
      <dgm:spPr/>
      <dgm:t>
        <a:bodyPr/>
        <a:lstStyle/>
        <a:p>
          <a:r>
            <a:rPr lang="zh-TW" altLang="en-US" dirty="0" smtClean="0"/>
            <a:t>不只是中介商，成為客戶的供貨商</a:t>
          </a:r>
          <a:endParaRPr lang="zh-TW" altLang="en-US" dirty="0"/>
        </a:p>
      </dgm:t>
    </dgm:pt>
    <dgm:pt modelId="{630FC24B-BBCE-4E0F-AAA9-FD44563ED4EE}" type="parTrans" cxnId="{461497F3-C86C-4F1C-9FDA-5C2E82DF4942}">
      <dgm:prSet/>
      <dgm:spPr/>
      <dgm:t>
        <a:bodyPr/>
        <a:lstStyle/>
        <a:p>
          <a:endParaRPr lang="zh-TW" altLang="en-US"/>
        </a:p>
      </dgm:t>
    </dgm:pt>
    <dgm:pt modelId="{FB66C249-AC41-4A29-9A10-485B849F4B82}" type="sibTrans" cxnId="{461497F3-C86C-4F1C-9FDA-5C2E82DF4942}">
      <dgm:prSet/>
      <dgm:spPr/>
      <dgm:t>
        <a:bodyPr/>
        <a:lstStyle/>
        <a:p>
          <a:endParaRPr lang="zh-TW" altLang="en-US"/>
        </a:p>
      </dgm:t>
    </dgm:pt>
    <dgm:pt modelId="{F400507B-4350-415C-89A1-426B9B99B89B}">
      <dgm:prSet phldrT="[文字]"/>
      <dgm:spPr/>
      <dgm:t>
        <a:bodyPr/>
        <a:lstStyle/>
        <a:p>
          <a:r>
            <a:rPr lang="zh-TW" altLang="en-US" dirty="0" smtClean="0"/>
            <a:t>供應鏈管理者</a:t>
          </a:r>
          <a:endParaRPr lang="en-US" altLang="zh-TW" dirty="0" smtClean="0"/>
        </a:p>
      </dgm:t>
    </dgm:pt>
    <dgm:pt modelId="{A2D339A9-F540-4CA3-83A3-4188DD555D2A}" type="parTrans" cxnId="{D0E90290-0EF4-44E1-AE6E-3E433B81FF00}">
      <dgm:prSet/>
      <dgm:spPr/>
      <dgm:t>
        <a:bodyPr/>
        <a:lstStyle/>
        <a:p>
          <a:endParaRPr lang="zh-TW" altLang="en-US"/>
        </a:p>
      </dgm:t>
    </dgm:pt>
    <dgm:pt modelId="{94D88571-8003-4DF2-AB2C-78D5255EA19F}" type="sibTrans" cxnId="{D0E90290-0EF4-44E1-AE6E-3E433B81FF00}">
      <dgm:prSet/>
      <dgm:spPr/>
      <dgm:t>
        <a:bodyPr/>
        <a:lstStyle/>
        <a:p>
          <a:endParaRPr lang="zh-TW" altLang="en-US"/>
        </a:p>
      </dgm:t>
    </dgm:pt>
    <dgm:pt modelId="{AD38D4B4-6E17-4062-AD76-F5126039077C}">
      <dgm:prSet phldrT="[文字]"/>
      <dgm:spPr/>
      <dgm:t>
        <a:bodyPr/>
        <a:lstStyle/>
        <a:p>
          <a:r>
            <a:rPr lang="zh-TW" altLang="en-US" dirty="0" smtClean="0"/>
            <a:t>更全面的供應鏈服務</a:t>
          </a:r>
          <a:endParaRPr lang="zh-TW" altLang="en-US" dirty="0"/>
        </a:p>
      </dgm:t>
    </dgm:pt>
    <dgm:pt modelId="{31B77B64-DE49-4FA1-9B49-E12B24266C17}" type="parTrans" cxnId="{642573C2-295B-46CF-932B-AAEABB7A1D5F}">
      <dgm:prSet/>
      <dgm:spPr/>
      <dgm:t>
        <a:bodyPr/>
        <a:lstStyle/>
        <a:p>
          <a:endParaRPr lang="zh-TW" altLang="en-US"/>
        </a:p>
      </dgm:t>
    </dgm:pt>
    <dgm:pt modelId="{9BC69B36-D199-40E6-874D-C0580682F07E}" type="sibTrans" cxnId="{642573C2-295B-46CF-932B-AAEABB7A1D5F}">
      <dgm:prSet/>
      <dgm:spPr/>
      <dgm:t>
        <a:bodyPr/>
        <a:lstStyle/>
        <a:p>
          <a:endParaRPr lang="zh-TW" altLang="en-US"/>
        </a:p>
      </dgm:t>
    </dgm:pt>
    <dgm:pt modelId="{1E7AF621-9EFD-4BF5-A186-92AB9CF5434C}">
      <dgm:prSet phldrT="[文字]"/>
      <dgm:spPr/>
      <dgm:t>
        <a:bodyPr/>
        <a:lstStyle/>
        <a:p>
          <a:r>
            <a:rPr lang="zh-TW" altLang="en-US" dirty="0" smtClean="0"/>
            <a:t>建立廠商及買家的長期夥伴關係</a:t>
          </a:r>
          <a:endParaRPr lang="zh-TW" altLang="en-US" dirty="0"/>
        </a:p>
      </dgm:t>
    </dgm:pt>
    <dgm:pt modelId="{1A5F3745-9AAF-4884-9B39-D90BA6801C5D}" type="parTrans" cxnId="{4D97E9E0-CAF0-47C6-BFBB-96E2E3F2BFA6}">
      <dgm:prSet/>
      <dgm:spPr/>
    </dgm:pt>
    <dgm:pt modelId="{6C1518A6-6943-4204-8088-B6D591896758}" type="sibTrans" cxnId="{4D97E9E0-CAF0-47C6-BFBB-96E2E3F2BFA6}">
      <dgm:prSet/>
      <dgm:spPr/>
      <dgm:t>
        <a:bodyPr/>
        <a:lstStyle/>
        <a:p>
          <a:endParaRPr lang="zh-TW" altLang="en-US"/>
        </a:p>
      </dgm:t>
    </dgm:pt>
    <dgm:pt modelId="{ECC44041-274C-405F-BD0F-030780FE8F46}" type="pres">
      <dgm:prSet presAssocID="{5FE82C7E-4C89-46DF-8FB3-042B5F1B6F47}" presName="outerComposite" presStyleCnt="0">
        <dgm:presLayoutVars>
          <dgm:chMax val="5"/>
          <dgm:dir/>
          <dgm:resizeHandles val="exact"/>
        </dgm:presLayoutVars>
      </dgm:prSet>
      <dgm:spPr/>
      <dgm:t>
        <a:bodyPr/>
        <a:lstStyle/>
        <a:p>
          <a:endParaRPr lang="zh-TW" altLang="en-US"/>
        </a:p>
      </dgm:t>
    </dgm:pt>
    <dgm:pt modelId="{53DE3D95-CC6F-438B-A1CF-A93AA6AB8571}" type="pres">
      <dgm:prSet presAssocID="{5FE82C7E-4C89-46DF-8FB3-042B5F1B6F47}" presName="dummyMaxCanvas" presStyleCnt="0">
        <dgm:presLayoutVars/>
      </dgm:prSet>
      <dgm:spPr/>
    </dgm:pt>
    <dgm:pt modelId="{4E2E588C-DC74-4266-9BE7-1DEA9179642A}" type="pres">
      <dgm:prSet presAssocID="{5FE82C7E-4C89-46DF-8FB3-042B5F1B6F47}" presName="FourNodes_1" presStyleLbl="node1" presStyleIdx="0" presStyleCnt="4">
        <dgm:presLayoutVars>
          <dgm:bulletEnabled val="1"/>
        </dgm:presLayoutVars>
      </dgm:prSet>
      <dgm:spPr/>
      <dgm:t>
        <a:bodyPr/>
        <a:lstStyle/>
        <a:p>
          <a:endParaRPr lang="zh-TW" altLang="en-US"/>
        </a:p>
      </dgm:t>
    </dgm:pt>
    <dgm:pt modelId="{39EBAE2E-D816-46F9-952B-364B229CC7F1}" type="pres">
      <dgm:prSet presAssocID="{5FE82C7E-4C89-46DF-8FB3-042B5F1B6F47}" presName="FourNodes_2" presStyleLbl="node1" presStyleIdx="1" presStyleCnt="4">
        <dgm:presLayoutVars>
          <dgm:bulletEnabled val="1"/>
        </dgm:presLayoutVars>
      </dgm:prSet>
      <dgm:spPr/>
      <dgm:t>
        <a:bodyPr/>
        <a:lstStyle/>
        <a:p>
          <a:endParaRPr lang="zh-TW" altLang="en-US"/>
        </a:p>
      </dgm:t>
    </dgm:pt>
    <dgm:pt modelId="{29B0EFD6-2FC2-46C5-B853-BB4ACB2E2830}" type="pres">
      <dgm:prSet presAssocID="{5FE82C7E-4C89-46DF-8FB3-042B5F1B6F47}" presName="FourNodes_3" presStyleLbl="node1" presStyleIdx="2" presStyleCnt="4">
        <dgm:presLayoutVars>
          <dgm:bulletEnabled val="1"/>
        </dgm:presLayoutVars>
      </dgm:prSet>
      <dgm:spPr/>
      <dgm:t>
        <a:bodyPr/>
        <a:lstStyle/>
        <a:p>
          <a:endParaRPr lang="zh-TW" altLang="en-US"/>
        </a:p>
      </dgm:t>
    </dgm:pt>
    <dgm:pt modelId="{4EFF834C-42DC-479E-9BA0-30D2BF574832}" type="pres">
      <dgm:prSet presAssocID="{5FE82C7E-4C89-46DF-8FB3-042B5F1B6F47}" presName="FourNodes_4" presStyleLbl="node1" presStyleIdx="3" presStyleCnt="4">
        <dgm:presLayoutVars>
          <dgm:bulletEnabled val="1"/>
        </dgm:presLayoutVars>
      </dgm:prSet>
      <dgm:spPr/>
      <dgm:t>
        <a:bodyPr/>
        <a:lstStyle/>
        <a:p>
          <a:endParaRPr lang="zh-TW" altLang="en-US"/>
        </a:p>
      </dgm:t>
    </dgm:pt>
    <dgm:pt modelId="{0E072ED4-B664-481A-8747-DD1AE03646B3}" type="pres">
      <dgm:prSet presAssocID="{5FE82C7E-4C89-46DF-8FB3-042B5F1B6F47}" presName="FourConn_1-2" presStyleLbl="fgAccFollowNode1" presStyleIdx="0" presStyleCnt="3">
        <dgm:presLayoutVars>
          <dgm:bulletEnabled val="1"/>
        </dgm:presLayoutVars>
      </dgm:prSet>
      <dgm:spPr/>
      <dgm:t>
        <a:bodyPr/>
        <a:lstStyle/>
        <a:p>
          <a:endParaRPr lang="zh-TW" altLang="en-US"/>
        </a:p>
      </dgm:t>
    </dgm:pt>
    <dgm:pt modelId="{D77480BB-E83A-4665-8D2C-DCE8A044CF21}" type="pres">
      <dgm:prSet presAssocID="{5FE82C7E-4C89-46DF-8FB3-042B5F1B6F47}" presName="FourConn_2-3" presStyleLbl="fgAccFollowNode1" presStyleIdx="1" presStyleCnt="3">
        <dgm:presLayoutVars>
          <dgm:bulletEnabled val="1"/>
        </dgm:presLayoutVars>
      </dgm:prSet>
      <dgm:spPr/>
      <dgm:t>
        <a:bodyPr/>
        <a:lstStyle/>
        <a:p>
          <a:endParaRPr lang="zh-TW" altLang="en-US"/>
        </a:p>
      </dgm:t>
    </dgm:pt>
    <dgm:pt modelId="{F7FD0FE1-966F-4B84-9C33-9023DB4E409A}" type="pres">
      <dgm:prSet presAssocID="{5FE82C7E-4C89-46DF-8FB3-042B5F1B6F47}" presName="FourConn_3-4" presStyleLbl="fgAccFollowNode1" presStyleIdx="2" presStyleCnt="3">
        <dgm:presLayoutVars>
          <dgm:bulletEnabled val="1"/>
        </dgm:presLayoutVars>
      </dgm:prSet>
      <dgm:spPr/>
      <dgm:t>
        <a:bodyPr/>
        <a:lstStyle/>
        <a:p>
          <a:endParaRPr lang="zh-TW" altLang="en-US"/>
        </a:p>
      </dgm:t>
    </dgm:pt>
    <dgm:pt modelId="{CCBDCB02-6C7A-47FA-91CD-6D1FD451335C}" type="pres">
      <dgm:prSet presAssocID="{5FE82C7E-4C89-46DF-8FB3-042B5F1B6F47}" presName="FourNodes_1_text" presStyleLbl="node1" presStyleIdx="3" presStyleCnt="4">
        <dgm:presLayoutVars>
          <dgm:bulletEnabled val="1"/>
        </dgm:presLayoutVars>
      </dgm:prSet>
      <dgm:spPr/>
      <dgm:t>
        <a:bodyPr/>
        <a:lstStyle/>
        <a:p>
          <a:endParaRPr lang="zh-TW" altLang="en-US"/>
        </a:p>
      </dgm:t>
    </dgm:pt>
    <dgm:pt modelId="{EE8B18A9-E839-4E86-A03C-23F0A433D33E}" type="pres">
      <dgm:prSet presAssocID="{5FE82C7E-4C89-46DF-8FB3-042B5F1B6F47}" presName="FourNodes_2_text" presStyleLbl="node1" presStyleIdx="3" presStyleCnt="4">
        <dgm:presLayoutVars>
          <dgm:bulletEnabled val="1"/>
        </dgm:presLayoutVars>
      </dgm:prSet>
      <dgm:spPr/>
      <dgm:t>
        <a:bodyPr/>
        <a:lstStyle/>
        <a:p>
          <a:endParaRPr lang="zh-TW" altLang="en-US"/>
        </a:p>
      </dgm:t>
    </dgm:pt>
    <dgm:pt modelId="{8163F23B-8E01-4017-9319-07C2813DD604}" type="pres">
      <dgm:prSet presAssocID="{5FE82C7E-4C89-46DF-8FB3-042B5F1B6F47}" presName="FourNodes_3_text" presStyleLbl="node1" presStyleIdx="3" presStyleCnt="4">
        <dgm:presLayoutVars>
          <dgm:bulletEnabled val="1"/>
        </dgm:presLayoutVars>
      </dgm:prSet>
      <dgm:spPr/>
      <dgm:t>
        <a:bodyPr/>
        <a:lstStyle/>
        <a:p>
          <a:endParaRPr lang="zh-TW" altLang="en-US"/>
        </a:p>
      </dgm:t>
    </dgm:pt>
    <dgm:pt modelId="{C7565503-114B-43EA-BAA1-53E9166825A3}" type="pres">
      <dgm:prSet presAssocID="{5FE82C7E-4C89-46DF-8FB3-042B5F1B6F47}" presName="FourNodes_4_text" presStyleLbl="node1" presStyleIdx="3" presStyleCnt="4">
        <dgm:presLayoutVars>
          <dgm:bulletEnabled val="1"/>
        </dgm:presLayoutVars>
      </dgm:prSet>
      <dgm:spPr/>
      <dgm:t>
        <a:bodyPr/>
        <a:lstStyle/>
        <a:p>
          <a:endParaRPr lang="zh-TW" altLang="en-US"/>
        </a:p>
      </dgm:t>
    </dgm:pt>
  </dgm:ptLst>
  <dgm:cxnLst>
    <dgm:cxn modelId="{75A7431C-511F-4083-9442-6FD141B47513}" type="presOf" srcId="{F400507B-4350-415C-89A1-426B9B99B89B}" destId="{C7565503-114B-43EA-BAA1-53E9166825A3}" srcOrd="1" destOrd="0" presId="urn:microsoft.com/office/officeart/2005/8/layout/vProcess5"/>
    <dgm:cxn modelId="{74F279A3-6B80-474C-AD05-DA02903D1136}" type="presOf" srcId="{F400507B-4350-415C-89A1-426B9B99B89B}" destId="{4EFF834C-42DC-479E-9BA0-30D2BF574832}" srcOrd="0" destOrd="0" presId="urn:microsoft.com/office/officeart/2005/8/layout/vProcess5"/>
    <dgm:cxn modelId="{642573C2-295B-46CF-932B-AAEABB7A1D5F}" srcId="{F400507B-4350-415C-89A1-426B9B99B89B}" destId="{AD38D4B4-6E17-4062-AD76-F5126039077C}" srcOrd="0" destOrd="0" parTransId="{31B77B64-DE49-4FA1-9B49-E12B24266C17}" sibTransId="{9BC69B36-D199-40E6-874D-C0580682F07E}"/>
    <dgm:cxn modelId="{13B4A6D3-A914-4C88-8B4E-C8AD3E2834F2}" srcId="{5FE82C7E-4C89-46DF-8FB3-042B5F1B6F47}" destId="{91E1F28B-6E3A-4569-9354-96440B5BD600}" srcOrd="1" destOrd="0" parTransId="{61350712-D2F6-43E8-B0DC-24C5A6F115B3}" sibTransId="{D24C47DC-3750-4C69-BDF7-90EB556A6263}"/>
    <dgm:cxn modelId="{28313101-7411-45CE-A123-A8D70431D330}" type="presOf" srcId="{91E1F28B-6E3A-4569-9354-96440B5BD600}" destId="{39EBAE2E-D816-46F9-952B-364B229CC7F1}" srcOrd="0" destOrd="0" presId="urn:microsoft.com/office/officeart/2005/8/layout/vProcess5"/>
    <dgm:cxn modelId="{3D952806-FFDB-49F4-9CFC-677F46719A05}" type="presOf" srcId="{AD38D4B4-6E17-4062-AD76-F5126039077C}" destId="{4EFF834C-42DC-479E-9BA0-30D2BF574832}" srcOrd="0" destOrd="1" presId="urn:microsoft.com/office/officeart/2005/8/layout/vProcess5"/>
    <dgm:cxn modelId="{F7950B6E-2065-4A3F-8776-3DBF7D8929E0}" type="presOf" srcId="{99D02960-8063-49C1-B1D0-6646586C3CA3}" destId="{39EBAE2E-D816-46F9-952B-364B229CC7F1}" srcOrd="0" destOrd="1" presId="urn:microsoft.com/office/officeart/2005/8/layout/vProcess5"/>
    <dgm:cxn modelId="{0C2E5236-51CF-4BE6-910E-F9F1F8F2D825}" type="presOf" srcId="{5FE82C7E-4C89-46DF-8FB3-042B5F1B6F47}" destId="{ECC44041-274C-405F-BD0F-030780FE8F46}" srcOrd="0" destOrd="0" presId="urn:microsoft.com/office/officeart/2005/8/layout/vProcess5"/>
    <dgm:cxn modelId="{D251E1EF-AFF2-4353-A4D9-6D8F194548E1}" type="presOf" srcId="{D24C47DC-3750-4C69-BDF7-90EB556A6263}" destId="{D77480BB-E83A-4665-8D2C-DCE8A044CF21}" srcOrd="0" destOrd="0" presId="urn:microsoft.com/office/officeart/2005/8/layout/vProcess5"/>
    <dgm:cxn modelId="{781D3FDB-411C-41D9-AE64-D8E10D7C03CE}" type="presOf" srcId="{1E7AF621-9EFD-4BF5-A186-92AB9CF5434C}" destId="{4E2E588C-DC74-4266-9BE7-1DEA9179642A}" srcOrd="0" destOrd="1" presId="urn:microsoft.com/office/officeart/2005/8/layout/vProcess5"/>
    <dgm:cxn modelId="{9708ABFD-DDB3-49A5-9D9F-34E883FBC93F}" type="presOf" srcId="{06C2BD78-B066-452E-9594-AEB800C28680}" destId="{CCBDCB02-6C7A-47FA-91CD-6D1FD451335C}" srcOrd="1" destOrd="0" presId="urn:microsoft.com/office/officeart/2005/8/layout/vProcess5"/>
    <dgm:cxn modelId="{A1021FA9-3A2C-49C6-960F-A028E164C7C3}" type="presOf" srcId="{29846D09-1107-40B1-8DF0-94D9BD95545C}" destId="{29B0EFD6-2FC2-46C5-B853-BB4ACB2E2830}" srcOrd="0" destOrd="0" presId="urn:microsoft.com/office/officeart/2005/8/layout/vProcess5"/>
    <dgm:cxn modelId="{1EB5C9D7-FE78-4E0B-B25B-B4DAD03AC60B}" type="presOf" srcId="{A33746F4-9A54-43BD-8C6C-5FA666B01C20}" destId="{29B0EFD6-2FC2-46C5-B853-BB4ACB2E2830}" srcOrd="0" destOrd="1" presId="urn:microsoft.com/office/officeart/2005/8/layout/vProcess5"/>
    <dgm:cxn modelId="{D0E90290-0EF4-44E1-AE6E-3E433B81FF00}" srcId="{5FE82C7E-4C89-46DF-8FB3-042B5F1B6F47}" destId="{F400507B-4350-415C-89A1-426B9B99B89B}" srcOrd="3" destOrd="0" parTransId="{A2D339A9-F540-4CA3-83A3-4188DD555D2A}" sibTransId="{94D88571-8003-4DF2-AB2C-78D5255EA19F}"/>
    <dgm:cxn modelId="{B93BCB9F-72C5-47D9-BB14-2506B9B09261}" type="presOf" srcId="{29846D09-1107-40B1-8DF0-94D9BD95545C}" destId="{8163F23B-8E01-4017-9319-07C2813DD604}" srcOrd="1" destOrd="0" presId="urn:microsoft.com/office/officeart/2005/8/layout/vProcess5"/>
    <dgm:cxn modelId="{F70D2E31-4473-4E7F-A483-3F693C6F0FAE}" type="presOf" srcId="{1E7AF621-9EFD-4BF5-A186-92AB9CF5434C}" destId="{CCBDCB02-6C7A-47FA-91CD-6D1FD451335C}" srcOrd="1" destOrd="1" presId="urn:microsoft.com/office/officeart/2005/8/layout/vProcess5"/>
    <dgm:cxn modelId="{BC658E83-1D19-4620-AB0E-DD591E51717D}" type="presOf" srcId="{A33746F4-9A54-43BD-8C6C-5FA666B01C20}" destId="{8163F23B-8E01-4017-9319-07C2813DD604}" srcOrd="1" destOrd="1" presId="urn:microsoft.com/office/officeart/2005/8/layout/vProcess5"/>
    <dgm:cxn modelId="{F40F1780-2D94-4205-8181-4AA7F3AAC2CE}" type="presOf" srcId="{810DC8ED-3053-4F24-B303-0DB4F1B29611}" destId="{0E072ED4-B664-481A-8747-DD1AE03646B3}" srcOrd="0" destOrd="0" presId="urn:microsoft.com/office/officeart/2005/8/layout/vProcess5"/>
    <dgm:cxn modelId="{8A4AF6D8-4CC8-4450-A3CC-D5144A7EAC24}" srcId="{5FE82C7E-4C89-46DF-8FB3-042B5F1B6F47}" destId="{06C2BD78-B066-452E-9594-AEB800C28680}" srcOrd="0" destOrd="0" parTransId="{68FB7531-5C56-42BB-B3D6-9EC2B1982E7E}" sibTransId="{810DC8ED-3053-4F24-B303-0DB4F1B29611}"/>
    <dgm:cxn modelId="{4D97E9E0-CAF0-47C6-BFBB-96E2E3F2BFA6}" srcId="{06C2BD78-B066-452E-9594-AEB800C28680}" destId="{1E7AF621-9EFD-4BF5-A186-92AB9CF5434C}" srcOrd="0" destOrd="0" parTransId="{1A5F3745-9AAF-4884-9B39-D90BA6801C5D}" sibTransId="{6C1518A6-6943-4204-8088-B6D591896758}"/>
    <dgm:cxn modelId="{5C04B2BC-4123-42EF-B8B9-70837C74101E}" type="presOf" srcId="{91E1F28B-6E3A-4569-9354-96440B5BD600}" destId="{EE8B18A9-E839-4E86-A03C-23F0A433D33E}" srcOrd="1" destOrd="0" presId="urn:microsoft.com/office/officeart/2005/8/layout/vProcess5"/>
    <dgm:cxn modelId="{DE4C291C-FF79-4BC7-A7BE-19C9421BAFA2}" srcId="{5FE82C7E-4C89-46DF-8FB3-042B5F1B6F47}" destId="{29846D09-1107-40B1-8DF0-94D9BD95545C}" srcOrd="2" destOrd="0" parTransId="{5054E8C1-6F98-4372-ACAF-74DF5074ECB7}" sibTransId="{18E56763-525D-4EA9-8E09-EE7E8DFD74CE}"/>
    <dgm:cxn modelId="{402DDA9D-7442-48CD-9AC7-DEC7028FC521}" srcId="{91E1F28B-6E3A-4569-9354-96440B5BD600}" destId="{99D02960-8063-49C1-B1D0-6646586C3CA3}" srcOrd="0" destOrd="0" parTransId="{795089A6-C555-4A5D-8AE8-FD298DF98BD2}" sibTransId="{1281BB70-6F3A-426C-AEF0-51174914B279}"/>
    <dgm:cxn modelId="{EA5B8A4C-A679-4F4F-B91A-11847A8AAE06}" type="presOf" srcId="{99D02960-8063-49C1-B1D0-6646586C3CA3}" destId="{EE8B18A9-E839-4E86-A03C-23F0A433D33E}" srcOrd="1" destOrd="1" presId="urn:microsoft.com/office/officeart/2005/8/layout/vProcess5"/>
    <dgm:cxn modelId="{1895166D-198B-44B3-93D7-E2CA84088F3A}" type="presOf" srcId="{18E56763-525D-4EA9-8E09-EE7E8DFD74CE}" destId="{F7FD0FE1-966F-4B84-9C33-9023DB4E409A}" srcOrd="0" destOrd="0" presId="urn:microsoft.com/office/officeart/2005/8/layout/vProcess5"/>
    <dgm:cxn modelId="{C241B9E0-85E7-491F-8C11-D0B27ECC0F10}" type="presOf" srcId="{06C2BD78-B066-452E-9594-AEB800C28680}" destId="{4E2E588C-DC74-4266-9BE7-1DEA9179642A}" srcOrd="0" destOrd="0" presId="urn:microsoft.com/office/officeart/2005/8/layout/vProcess5"/>
    <dgm:cxn modelId="{461497F3-C86C-4F1C-9FDA-5C2E82DF4942}" srcId="{29846D09-1107-40B1-8DF0-94D9BD95545C}" destId="{A33746F4-9A54-43BD-8C6C-5FA666B01C20}" srcOrd="0" destOrd="0" parTransId="{630FC24B-BBCE-4E0F-AAA9-FD44563ED4EE}" sibTransId="{FB66C249-AC41-4A29-9A10-485B849F4B82}"/>
    <dgm:cxn modelId="{4A722884-5341-4137-A1DF-C0709E1EBE7E}" type="presOf" srcId="{AD38D4B4-6E17-4062-AD76-F5126039077C}" destId="{C7565503-114B-43EA-BAA1-53E9166825A3}" srcOrd="1" destOrd="1" presId="urn:microsoft.com/office/officeart/2005/8/layout/vProcess5"/>
    <dgm:cxn modelId="{FF7153F6-921A-49A3-860A-B2E8B5DF64A1}" type="presParOf" srcId="{ECC44041-274C-405F-BD0F-030780FE8F46}" destId="{53DE3D95-CC6F-438B-A1CF-A93AA6AB8571}" srcOrd="0" destOrd="0" presId="urn:microsoft.com/office/officeart/2005/8/layout/vProcess5"/>
    <dgm:cxn modelId="{3C4A2A9F-9742-444D-87EA-90EE50AF4931}" type="presParOf" srcId="{ECC44041-274C-405F-BD0F-030780FE8F46}" destId="{4E2E588C-DC74-4266-9BE7-1DEA9179642A}" srcOrd="1" destOrd="0" presId="urn:microsoft.com/office/officeart/2005/8/layout/vProcess5"/>
    <dgm:cxn modelId="{FD326F39-CCB4-4292-8198-888DC9630220}" type="presParOf" srcId="{ECC44041-274C-405F-BD0F-030780FE8F46}" destId="{39EBAE2E-D816-46F9-952B-364B229CC7F1}" srcOrd="2" destOrd="0" presId="urn:microsoft.com/office/officeart/2005/8/layout/vProcess5"/>
    <dgm:cxn modelId="{FAACF914-050D-4482-92C8-4B2B4688375B}" type="presParOf" srcId="{ECC44041-274C-405F-BD0F-030780FE8F46}" destId="{29B0EFD6-2FC2-46C5-B853-BB4ACB2E2830}" srcOrd="3" destOrd="0" presId="urn:microsoft.com/office/officeart/2005/8/layout/vProcess5"/>
    <dgm:cxn modelId="{24B4A4EF-D08F-4FAB-91A7-9FE20FE34FA0}" type="presParOf" srcId="{ECC44041-274C-405F-BD0F-030780FE8F46}" destId="{4EFF834C-42DC-479E-9BA0-30D2BF574832}" srcOrd="4" destOrd="0" presId="urn:microsoft.com/office/officeart/2005/8/layout/vProcess5"/>
    <dgm:cxn modelId="{AD2DD88B-7DC1-41FE-A1E5-7FB97F7196F2}" type="presParOf" srcId="{ECC44041-274C-405F-BD0F-030780FE8F46}" destId="{0E072ED4-B664-481A-8747-DD1AE03646B3}" srcOrd="5" destOrd="0" presId="urn:microsoft.com/office/officeart/2005/8/layout/vProcess5"/>
    <dgm:cxn modelId="{9DB96C1F-7668-4EA1-9FBD-F4D9D094C92E}" type="presParOf" srcId="{ECC44041-274C-405F-BD0F-030780FE8F46}" destId="{D77480BB-E83A-4665-8D2C-DCE8A044CF21}" srcOrd="6" destOrd="0" presId="urn:microsoft.com/office/officeart/2005/8/layout/vProcess5"/>
    <dgm:cxn modelId="{138BC4F5-7BDA-4AB5-8411-E3655E9CADBA}" type="presParOf" srcId="{ECC44041-274C-405F-BD0F-030780FE8F46}" destId="{F7FD0FE1-966F-4B84-9C33-9023DB4E409A}" srcOrd="7" destOrd="0" presId="urn:microsoft.com/office/officeart/2005/8/layout/vProcess5"/>
    <dgm:cxn modelId="{D986F1A9-303C-434A-9B25-2E370C45A8ED}" type="presParOf" srcId="{ECC44041-274C-405F-BD0F-030780FE8F46}" destId="{CCBDCB02-6C7A-47FA-91CD-6D1FD451335C}" srcOrd="8" destOrd="0" presId="urn:microsoft.com/office/officeart/2005/8/layout/vProcess5"/>
    <dgm:cxn modelId="{C4CBD044-3D91-4367-942B-68095B29781D}" type="presParOf" srcId="{ECC44041-274C-405F-BD0F-030780FE8F46}" destId="{EE8B18A9-E839-4E86-A03C-23F0A433D33E}" srcOrd="9" destOrd="0" presId="urn:microsoft.com/office/officeart/2005/8/layout/vProcess5"/>
    <dgm:cxn modelId="{042AF3B9-7CA0-4E02-9DAC-DCE9478DD595}" type="presParOf" srcId="{ECC44041-274C-405F-BD0F-030780FE8F46}" destId="{8163F23B-8E01-4017-9319-07C2813DD604}" srcOrd="10" destOrd="0" presId="urn:microsoft.com/office/officeart/2005/8/layout/vProcess5"/>
    <dgm:cxn modelId="{9767D9A0-D9F3-4269-B038-17B7E1FBE254}" type="presParOf" srcId="{ECC44041-274C-405F-BD0F-030780FE8F46}" destId="{C7565503-114B-43EA-BAA1-53E9166825A3}"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563912-28B1-47AC-A5D0-EA88DED4933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TW" altLang="en-US"/>
        </a:p>
      </dgm:t>
    </dgm:pt>
    <dgm:pt modelId="{9716B95D-CC2E-43DF-BF2F-DC7601F77E25}">
      <dgm:prSet phldrT="[文字]"/>
      <dgm:spPr/>
      <dgm:t>
        <a:bodyPr/>
        <a:lstStyle/>
        <a:p>
          <a:r>
            <a:rPr lang="zh-TW" altLang="en-US" dirty="0" smtClean="0"/>
            <a:t>利豐集團</a:t>
          </a:r>
          <a:endParaRPr lang="zh-TW" altLang="en-US" dirty="0"/>
        </a:p>
      </dgm:t>
    </dgm:pt>
    <dgm:pt modelId="{33C9DB33-58D4-4D7A-977B-25718420AF26}" type="parTrans" cxnId="{6006AE5F-08F7-483C-BDC4-646C53B0FCC9}">
      <dgm:prSet/>
      <dgm:spPr/>
      <dgm:t>
        <a:bodyPr/>
        <a:lstStyle/>
        <a:p>
          <a:endParaRPr lang="zh-TW" altLang="en-US"/>
        </a:p>
      </dgm:t>
    </dgm:pt>
    <dgm:pt modelId="{ACD39582-BCE0-4AE4-A39E-25DD8718406C}" type="sibTrans" cxnId="{6006AE5F-08F7-483C-BDC4-646C53B0FCC9}">
      <dgm:prSet/>
      <dgm:spPr/>
      <dgm:t>
        <a:bodyPr/>
        <a:lstStyle/>
        <a:p>
          <a:endParaRPr lang="zh-TW" altLang="en-US"/>
        </a:p>
      </dgm:t>
    </dgm:pt>
    <dgm:pt modelId="{1C95187D-6DC2-4357-9551-BA6C7AD9FB0E}">
      <dgm:prSet phldrT="[文字]"/>
      <dgm:spPr/>
      <dgm:t>
        <a:bodyPr/>
        <a:lstStyle/>
        <a:p>
          <a:r>
            <a:rPr lang="zh-TW" altLang="en-US" dirty="0" smtClean="0"/>
            <a:t>利豐有限公司</a:t>
          </a:r>
          <a:endParaRPr lang="zh-TW" altLang="en-US" dirty="0"/>
        </a:p>
      </dgm:t>
    </dgm:pt>
    <dgm:pt modelId="{71DAE9FD-24D9-45BF-8412-148809139C68}" type="parTrans" cxnId="{BCA52243-9511-4B18-971E-4898DDCB85FB}">
      <dgm:prSet/>
      <dgm:spPr/>
      <dgm:t>
        <a:bodyPr/>
        <a:lstStyle/>
        <a:p>
          <a:endParaRPr lang="zh-TW" altLang="en-US"/>
        </a:p>
      </dgm:t>
    </dgm:pt>
    <dgm:pt modelId="{32E49152-7509-43A4-AFC2-8CBA12AFDCA9}" type="sibTrans" cxnId="{BCA52243-9511-4B18-971E-4898DDCB85FB}">
      <dgm:prSet/>
      <dgm:spPr/>
      <dgm:t>
        <a:bodyPr/>
        <a:lstStyle/>
        <a:p>
          <a:endParaRPr lang="zh-TW" altLang="en-US"/>
        </a:p>
      </dgm:t>
    </dgm:pt>
    <dgm:pt modelId="{98B73003-7F42-4979-99C8-0E61300F4089}">
      <dgm:prSet phldrT="[文字]"/>
      <dgm:spPr/>
      <dgm:t>
        <a:bodyPr/>
        <a:lstStyle/>
        <a:p>
          <a:r>
            <a:rPr lang="zh-TW" altLang="en-US" dirty="0" smtClean="0"/>
            <a:t>利亞</a:t>
          </a:r>
          <a:endParaRPr lang="en-US" altLang="zh-TW" dirty="0" smtClean="0"/>
        </a:p>
        <a:p>
          <a:r>
            <a:rPr lang="zh-TW" altLang="en-US" dirty="0" smtClean="0"/>
            <a:t>零售</a:t>
          </a:r>
          <a:endParaRPr lang="zh-TW" altLang="en-US" dirty="0"/>
        </a:p>
      </dgm:t>
    </dgm:pt>
    <dgm:pt modelId="{CB580A4F-4275-4007-839E-F03DFDAD2A78}" type="parTrans" cxnId="{2AFD07F3-5867-4DD3-9945-23C07007FE3F}">
      <dgm:prSet/>
      <dgm:spPr/>
      <dgm:t>
        <a:bodyPr/>
        <a:lstStyle/>
        <a:p>
          <a:endParaRPr lang="zh-TW" altLang="en-US"/>
        </a:p>
      </dgm:t>
    </dgm:pt>
    <dgm:pt modelId="{12562E42-69C1-4D5F-B13B-1CCB75090766}" type="sibTrans" cxnId="{2AFD07F3-5867-4DD3-9945-23C07007FE3F}">
      <dgm:prSet/>
      <dgm:spPr/>
      <dgm:t>
        <a:bodyPr/>
        <a:lstStyle/>
        <a:p>
          <a:endParaRPr lang="zh-TW" altLang="en-US"/>
        </a:p>
      </dgm:t>
    </dgm:pt>
    <dgm:pt modelId="{C6705B9C-E051-4D71-A403-2DAACF131CBF}">
      <dgm:prSet phldrT="[文字]"/>
      <dgm:spPr/>
      <dgm:t>
        <a:bodyPr/>
        <a:lstStyle/>
        <a:p>
          <a:r>
            <a:rPr lang="zh-TW" altLang="en-US" dirty="0" smtClean="0"/>
            <a:t>利和</a:t>
          </a:r>
          <a:endParaRPr lang="en-US" altLang="zh-TW" dirty="0" smtClean="0"/>
        </a:p>
        <a:p>
          <a:r>
            <a:rPr lang="zh-TW" altLang="en-US" dirty="0" smtClean="0"/>
            <a:t>經銷</a:t>
          </a:r>
          <a:endParaRPr lang="zh-TW" altLang="en-US" dirty="0"/>
        </a:p>
      </dgm:t>
    </dgm:pt>
    <dgm:pt modelId="{2662AA8D-6E5C-4453-8385-7805B893ACA7}" type="parTrans" cxnId="{8151C7AB-854C-4E17-A017-0FD3D2BAC35A}">
      <dgm:prSet/>
      <dgm:spPr/>
      <dgm:t>
        <a:bodyPr/>
        <a:lstStyle/>
        <a:p>
          <a:endParaRPr lang="zh-TW" altLang="en-US"/>
        </a:p>
      </dgm:t>
    </dgm:pt>
    <dgm:pt modelId="{A4E883AB-AD19-4BB5-BC39-4CD19DAE5360}" type="sibTrans" cxnId="{8151C7AB-854C-4E17-A017-0FD3D2BAC35A}">
      <dgm:prSet/>
      <dgm:spPr/>
      <dgm:t>
        <a:bodyPr/>
        <a:lstStyle/>
        <a:p>
          <a:endParaRPr lang="zh-TW" altLang="en-US"/>
        </a:p>
      </dgm:t>
    </dgm:pt>
    <dgm:pt modelId="{9B33BCF8-4399-4EEA-9012-9B3435EB2D9D}">
      <dgm:prSet phldrT="[文字]"/>
      <dgm:spPr/>
      <dgm:t>
        <a:bodyPr/>
        <a:lstStyle/>
        <a:p>
          <a:r>
            <a:rPr lang="zh-TW" altLang="en-US" dirty="0" smtClean="0"/>
            <a:t>利邦</a:t>
          </a:r>
          <a:endParaRPr lang="en-US" altLang="zh-TW" dirty="0" smtClean="0"/>
        </a:p>
        <a:p>
          <a:r>
            <a:rPr lang="zh-TW" altLang="en-US" dirty="0" smtClean="0"/>
            <a:t>控股</a:t>
          </a:r>
          <a:endParaRPr lang="zh-TW" altLang="en-US" dirty="0"/>
        </a:p>
      </dgm:t>
    </dgm:pt>
    <dgm:pt modelId="{2DFB4C1C-68A3-47EC-A396-3F985528A069}" type="parTrans" cxnId="{0BFDDDD4-88ED-4584-BE1D-FB97FB998712}">
      <dgm:prSet/>
      <dgm:spPr/>
      <dgm:t>
        <a:bodyPr/>
        <a:lstStyle/>
        <a:p>
          <a:endParaRPr lang="zh-TW" altLang="en-US"/>
        </a:p>
      </dgm:t>
    </dgm:pt>
    <dgm:pt modelId="{FA3D9DBB-338D-4EB9-8898-3A6EEFBD3FB7}" type="sibTrans" cxnId="{0BFDDDD4-88ED-4584-BE1D-FB97FB998712}">
      <dgm:prSet/>
      <dgm:spPr/>
      <dgm:t>
        <a:bodyPr/>
        <a:lstStyle/>
        <a:p>
          <a:endParaRPr lang="zh-TW" altLang="en-US"/>
        </a:p>
      </dgm:t>
    </dgm:pt>
    <dgm:pt modelId="{55ABAB90-616C-41AA-AC9C-DFC7FA86D2F7}" type="pres">
      <dgm:prSet presAssocID="{43563912-28B1-47AC-A5D0-EA88DED49339}" presName="cycle" presStyleCnt="0">
        <dgm:presLayoutVars>
          <dgm:chMax val="1"/>
          <dgm:dir/>
          <dgm:animLvl val="ctr"/>
          <dgm:resizeHandles val="exact"/>
        </dgm:presLayoutVars>
      </dgm:prSet>
      <dgm:spPr/>
      <dgm:t>
        <a:bodyPr/>
        <a:lstStyle/>
        <a:p>
          <a:endParaRPr lang="zh-TW" altLang="en-US"/>
        </a:p>
      </dgm:t>
    </dgm:pt>
    <dgm:pt modelId="{40F26B32-491B-41CD-981D-C544227CE0B9}" type="pres">
      <dgm:prSet presAssocID="{9716B95D-CC2E-43DF-BF2F-DC7601F77E25}" presName="centerShape" presStyleLbl="node0" presStyleIdx="0" presStyleCnt="1"/>
      <dgm:spPr/>
      <dgm:t>
        <a:bodyPr/>
        <a:lstStyle/>
        <a:p>
          <a:endParaRPr lang="zh-TW" altLang="en-US"/>
        </a:p>
      </dgm:t>
    </dgm:pt>
    <dgm:pt modelId="{08081968-DAC8-4371-ADCB-62A553A7697F}" type="pres">
      <dgm:prSet presAssocID="{71DAE9FD-24D9-45BF-8412-148809139C68}" presName="Name9" presStyleLbl="parChTrans1D2" presStyleIdx="0" presStyleCnt="4"/>
      <dgm:spPr/>
      <dgm:t>
        <a:bodyPr/>
        <a:lstStyle/>
        <a:p>
          <a:endParaRPr lang="zh-TW" altLang="en-US"/>
        </a:p>
      </dgm:t>
    </dgm:pt>
    <dgm:pt modelId="{103320EB-1119-4A8C-A9FC-26AF3358B416}" type="pres">
      <dgm:prSet presAssocID="{71DAE9FD-24D9-45BF-8412-148809139C68}" presName="connTx" presStyleLbl="parChTrans1D2" presStyleIdx="0" presStyleCnt="4"/>
      <dgm:spPr/>
      <dgm:t>
        <a:bodyPr/>
        <a:lstStyle/>
        <a:p>
          <a:endParaRPr lang="zh-TW" altLang="en-US"/>
        </a:p>
      </dgm:t>
    </dgm:pt>
    <dgm:pt modelId="{BD851CB3-39CE-47A0-8818-6F0813C7ECF0}" type="pres">
      <dgm:prSet presAssocID="{1C95187D-6DC2-4357-9551-BA6C7AD9FB0E}" presName="node" presStyleLbl="node1" presStyleIdx="0" presStyleCnt="4">
        <dgm:presLayoutVars>
          <dgm:bulletEnabled val="1"/>
        </dgm:presLayoutVars>
      </dgm:prSet>
      <dgm:spPr/>
      <dgm:t>
        <a:bodyPr/>
        <a:lstStyle/>
        <a:p>
          <a:endParaRPr lang="zh-TW" altLang="en-US"/>
        </a:p>
      </dgm:t>
    </dgm:pt>
    <dgm:pt modelId="{A751DCC6-DEC2-4CCB-83A2-796A2E4E93A0}" type="pres">
      <dgm:prSet presAssocID="{CB580A4F-4275-4007-839E-F03DFDAD2A78}" presName="Name9" presStyleLbl="parChTrans1D2" presStyleIdx="1" presStyleCnt="4"/>
      <dgm:spPr/>
      <dgm:t>
        <a:bodyPr/>
        <a:lstStyle/>
        <a:p>
          <a:endParaRPr lang="zh-TW" altLang="en-US"/>
        </a:p>
      </dgm:t>
    </dgm:pt>
    <dgm:pt modelId="{7CED32C7-2B35-4535-BFE6-F0F80B4D70AA}" type="pres">
      <dgm:prSet presAssocID="{CB580A4F-4275-4007-839E-F03DFDAD2A78}" presName="connTx" presStyleLbl="parChTrans1D2" presStyleIdx="1" presStyleCnt="4"/>
      <dgm:spPr/>
      <dgm:t>
        <a:bodyPr/>
        <a:lstStyle/>
        <a:p>
          <a:endParaRPr lang="zh-TW" altLang="en-US"/>
        </a:p>
      </dgm:t>
    </dgm:pt>
    <dgm:pt modelId="{AE63CC1E-9CCC-4A6E-BB3A-7000FD0F2565}" type="pres">
      <dgm:prSet presAssocID="{98B73003-7F42-4979-99C8-0E61300F4089}" presName="node" presStyleLbl="node1" presStyleIdx="1" presStyleCnt="4">
        <dgm:presLayoutVars>
          <dgm:bulletEnabled val="1"/>
        </dgm:presLayoutVars>
      </dgm:prSet>
      <dgm:spPr/>
      <dgm:t>
        <a:bodyPr/>
        <a:lstStyle/>
        <a:p>
          <a:endParaRPr lang="zh-TW" altLang="en-US"/>
        </a:p>
      </dgm:t>
    </dgm:pt>
    <dgm:pt modelId="{0EFC78C3-E6DD-4908-9CDB-E59327BE4F5C}" type="pres">
      <dgm:prSet presAssocID="{2662AA8D-6E5C-4453-8385-7805B893ACA7}" presName="Name9" presStyleLbl="parChTrans1D2" presStyleIdx="2" presStyleCnt="4"/>
      <dgm:spPr/>
      <dgm:t>
        <a:bodyPr/>
        <a:lstStyle/>
        <a:p>
          <a:endParaRPr lang="zh-TW" altLang="en-US"/>
        </a:p>
      </dgm:t>
    </dgm:pt>
    <dgm:pt modelId="{BCA48455-C30B-4878-BF55-4A82ACA0D2AF}" type="pres">
      <dgm:prSet presAssocID="{2662AA8D-6E5C-4453-8385-7805B893ACA7}" presName="connTx" presStyleLbl="parChTrans1D2" presStyleIdx="2" presStyleCnt="4"/>
      <dgm:spPr/>
      <dgm:t>
        <a:bodyPr/>
        <a:lstStyle/>
        <a:p>
          <a:endParaRPr lang="zh-TW" altLang="en-US"/>
        </a:p>
      </dgm:t>
    </dgm:pt>
    <dgm:pt modelId="{98FF94E2-C20E-48BB-A171-C1FD5F6E6FA6}" type="pres">
      <dgm:prSet presAssocID="{C6705B9C-E051-4D71-A403-2DAACF131CBF}" presName="node" presStyleLbl="node1" presStyleIdx="2" presStyleCnt="4">
        <dgm:presLayoutVars>
          <dgm:bulletEnabled val="1"/>
        </dgm:presLayoutVars>
      </dgm:prSet>
      <dgm:spPr/>
      <dgm:t>
        <a:bodyPr/>
        <a:lstStyle/>
        <a:p>
          <a:endParaRPr lang="zh-TW" altLang="en-US"/>
        </a:p>
      </dgm:t>
    </dgm:pt>
    <dgm:pt modelId="{BC6DE977-5BAD-4A51-A4D8-EFF53AF171A9}" type="pres">
      <dgm:prSet presAssocID="{2DFB4C1C-68A3-47EC-A396-3F985528A069}" presName="Name9" presStyleLbl="parChTrans1D2" presStyleIdx="3" presStyleCnt="4"/>
      <dgm:spPr/>
      <dgm:t>
        <a:bodyPr/>
        <a:lstStyle/>
        <a:p>
          <a:endParaRPr lang="zh-TW" altLang="en-US"/>
        </a:p>
      </dgm:t>
    </dgm:pt>
    <dgm:pt modelId="{F3786278-E9C0-486D-A7AF-8BB80D6B7976}" type="pres">
      <dgm:prSet presAssocID="{2DFB4C1C-68A3-47EC-A396-3F985528A069}" presName="connTx" presStyleLbl="parChTrans1D2" presStyleIdx="3" presStyleCnt="4"/>
      <dgm:spPr/>
      <dgm:t>
        <a:bodyPr/>
        <a:lstStyle/>
        <a:p>
          <a:endParaRPr lang="zh-TW" altLang="en-US"/>
        </a:p>
      </dgm:t>
    </dgm:pt>
    <dgm:pt modelId="{E13CB572-02A4-4C9E-AF7A-B4217D093E9D}" type="pres">
      <dgm:prSet presAssocID="{9B33BCF8-4399-4EEA-9012-9B3435EB2D9D}" presName="node" presStyleLbl="node1" presStyleIdx="3" presStyleCnt="4">
        <dgm:presLayoutVars>
          <dgm:bulletEnabled val="1"/>
        </dgm:presLayoutVars>
      </dgm:prSet>
      <dgm:spPr/>
      <dgm:t>
        <a:bodyPr/>
        <a:lstStyle/>
        <a:p>
          <a:endParaRPr lang="zh-TW" altLang="en-US"/>
        </a:p>
      </dgm:t>
    </dgm:pt>
  </dgm:ptLst>
  <dgm:cxnLst>
    <dgm:cxn modelId="{63005B0B-C6AE-41C1-AE10-C130DEA6B54D}" type="presOf" srcId="{43563912-28B1-47AC-A5D0-EA88DED49339}" destId="{55ABAB90-616C-41AA-AC9C-DFC7FA86D2F7}" srcOrd="0" destOrd="0" presId="urn:microsoft.com/office/officeart/2005/8/layout/radial1"/>
    <dgm:cxn modelId="{2AFD07F3-5867-4DD3-9945-23C07007FE3F}" srcId="{9716B95D-CC2E-43DF-BF2F-DC7601F77E25}" destId="{98B73003-7F42-4979-99C8-0E61300F4089}" srcOrd="1" destOrd="0" parTransId="{CB580A4F-4275-4007-839E-F03DFDAD2A78}" sibTransId="{12562E42-69C1-4D5F-B13B-1CCB75090766}"/>
    <dgm:cxn modelId="{DE0D5102-A3FB-4062-8207-35CA57A8619D}" type="presOf" srcId="{2DFB4C1C-68A3-47EC-A396-3F985528A069}" destId="{BC6DE977-5BAD-4A51-A4D8-EFF53AF171A9}" srcOrd="0" destOrd="0" presId="urn:microsoft.com/office/officeart/2005/8/layout/radial1"/>
    <dgm:cxn modelId="{817613B7-5981-484D-88DB-198B4A47830B}" type="presOf" srcId="{1C95187D-6DC2-4357-9551-BA6C7AD9FB0E}" destId="{BD851CB3-39CE-47A0-8818-6F0813C7ECF0}" srcOrd="0" destOrd="0" presId="urn:microsoft.com/office/officeart/2005/8/layout/radial1"/>
    <dgm:cxn modelId="{CBE8033E-6588-4A7D-AA54-526662568BDA}" type="presOf" srcId="{CB580A4F-4275-4007-839E-F03DFDAD2A78}" destId="{A751DCC6-DEC2-4CCB-83A2-796A2E4E93A0}" srcOrd="0" destOrd="0" presId="urn:microsoft.com/office/officeart/2005/8/layout/radial1"/>
    <dgm:cxn modelId="{156083A9-EDB2-4CE7-8FD6-DB7F41104669}" type="presOf" srcId="{9716B95D-CC2E-43DF-BF2F-DC7601F77E25}" destId="{40F26B32-491B-41CD-981D-C544227CE0B9}" srcOrd="0" destOrd="0" presId="urn:microsoft.com/office/officeart/2005/8/layout/radial1"/>
    <dgm:cxn modelId="{0BFDDDD4-88ED-4584-BE1D-FB97FB998712}" srcId="{9716B95D-CC2E-43DF-BF2F-DC7601F77E25}" destId="{9B33BCF8-4399-4EEA-9012-9B3435EB2D9D}" srcOrd="3" destOrd="0" parTransId="{2DFB4C1C-68A3-47EC-A396-3F985528A069}" sibTransId="{FA3D9DBB-338D-4EB9-8898-3A6EEFBD3FB7}"/>
    <dgm:cxn modelId="{9E22D808-5EDE-42D5-A0DA-A31062ED22D6}" type="presOf" srcId="{71DAE9FD-24D9-45BF-8412-148809139C68}" destId="{08081968-DAC8-4371-ADCB-62A553A7697F}" srcOrd="0" destOrd="0" presId="urn:microsoft.com/office/officeart/2005/8/layout/radial1"/>
    <dgm:cxn modelId="{8151C7AB-854C-4E17-A017-0FD3D2BAC35A}" srcId="{9716B95D-CC2E-43DF-BF2F-DC7601F77E25}" destId="{C6705B9C-E051-4D71-A403-2DAACF131CBF}" srcOrd="2" destOrd="0" parTransId="{2662AA8D-6E5C-4453-8385-7805B893ACA7}" sibTransId="{A4E883AB-AD19-4BB5-BC39-4CD19DAE5360}"/>
    <dgm:cxn modelId="{D8E811B2-52D2-4D66-BACB-34B08A528F86}" type="presOf" srcId="{98B73003-7F42-4979-99C8-0E61300F4089}" destId="{AE63CC1E-9CCC-4A6E-BB3A-7000FD0F2565}" srcOrd="0" destOrd="0" presId="urn:microsoft.com/office/officeart/2005/8/layout/radial1"/>
    <dgm:cxn modelId="{DCF2B896-6DAD-4E64-864B-E13BB9D902D9}" type="presOf" srcId="{C6705B9C-E051-4D71-A403-2DAACF131CBF}" destId="{98FF94E2-C20E-48BB-A171-C1FD5F6E6FA6}" srcOrd="0" destOrd="0" presId="urn:microsoft.com/office/officeart/2005/8/layout/radial1"/>
    <dgm:cxn modelId="{723F010E-B504-45CD-ACE3-709EF76491DC}" type="presOf" srcId="{2DFB4C1C-68A3-47EC-A396-3F985528A069}" destId="{F3786278-E9C0-486D-A7AF-8BB80D6B7976}" srcOrd="1" destOrd="0" presId="urn:microsoft.com/office/officeart/2005/8/layout/radial1"/>
    <dgm:cxn modelId="{BCA52243-9511-4B18-971E-4898DDCB85FB}" srcId="{9716B95D-CC2E-43DF-BF2F-DC7601F77E25}" destId="{1C95187D-6DC2-4357-9551-BA6C7AD9FB0E}" srcOrd="0" destOrd="0" parTransId="{71DAE9FD-24D9-45BF-8412-148809139C68}" sibTransId="{32E49152-7509-43A4-AFC2-8CBA12AFDCA9}"/>
    <dgm:cxn modelId="{5E0BE39F-C68C-49D9-AB81-AD7294971623}" type="presOf" srcId="{2662AA8D-6E5C-4453-8385-7805B893ACA7}" destId="{BCA48455-C30B-4878-BF55-4A82ACA0D2AF}" srcOrd="1" destOrd="0" presId="urn:microsoft.com/office/officeart/2005/8/layout/radial1"/>
    <dgm:cxn modelId="{6006AE5F-08F7-483C-BDC4-646C53B0FCC9}" srcId="{43563912-28B1-47AC-A5D0-EA88DED49339}" destId="{9716B95D-CC2E-43DF-BF2F-DC7601F77E25}" srcOrd="0" destOrd="0" parTransId="{33C9DB33-58D4-4D7A-977B-25718420AF26}" sibTransId="{ACD39582-BCE0-4AE4-A39E-25DD8718406C}"/>
    <dgm:cxn modelId="{6E2A0A54-61F1-4BAB-8479-44C9F8C99031}" type="presOf" srcId="{CB580A4F-4275-4007-839E-F03DFDAD2A78}" destId="{7CED32C7-2B35-4535-BFE6-F0F80B4D70AA}" srcOrd="1" destOrd="0" presId="urn:microsoft.com/office/officeart/2005/8/layout/radial1"/>
    <dgm:cxn modelId="{EBBE02B3-377A-4562-8BDB-4AA25F8A8526}" type="presOf" srcId="{2662AA8D-6E5C-4453-8385-7805B893ACA7}" destId="{0EFC78C3-E6DD-4908-9CDB-E59327BE4F5C}" srcOrd="0" destOrd="0" presId="urn:microsoft.com/office/officeart/2005/8/layout/radial1"/>
    <dgm:cxn modelId="{925DAD7A-616F-4ABA-959A-C184AF704653}" type="presOf" srcId="{9B33BCF8-4399-4EEA-9012-9B3435EB2D9D}" destId="{E13CB572-02A4-4C9E-AF7A-B4217D093E9D}" srcOrd="0" destOrd="0" presId="urn:microsoft.com/office/officeart/2005/8/layout/radial1"/>
    <dgm:cxn modelId="{F4B985A8-A365-4C26-B7AF-DABD08E3DCD0}" type="presOf" srcId="{71DAE9FD-24D9-45BF-8412-148809139C68}" destId="{103320EB-1119-4A8C-A9FC-26AF3358B416}" srcOrd="1" destOrd="0" presId="urn:microsoft.com/office/officeart/2005/8/layout/radial1"/>
    <dgm:cxn modelId="{434AB35F-3ADF-4268-A0B9-8F0F2F64D2CA}" type="presParOf" srcId="{55ABAB90-616C-41AA-AC9C-DFC7FA86D2F7}" destId="{40F26B32-491B-41CD-981D-C544227CE0B9}" srcOrd="0" destOrd="0" presId="urn:microsoft.com/office/officeart/2005/8/layout/radial1"/>
    <dgm:cxn modelId="{B152BE01-40A2-4153-94F1-580673D00DA3}" type="presParOf" srcId="{55ABAB90-616C-41AA-AC9C-DFC7FA86D2F7}" destId="{08081968-DAC8-4371-ADCB-62A553A7697F}" srcOrd="1" destOrd="0" presId="urn:microsoft.com/office/officeart/2005/8/layout/radial1"/>
    <dgm:cxn modelId="{25227CF2-2E8F-4C63-981A-AD97AFF9E4EE}" type="presParOf" srcId="{08081968-DAC8-4371-ADCB-62A553A7697F}" destId="{103320EB-1119-4A8C-A9FC-26AF3358B416}" srcOrd="0" destOrd="0" presId="urn:microsoft.com/office/officeart/2005/8/layout/radial1"/>
    <dgm:cxn modelId="{8E67B71E-84DC-4512-BF93-4767E4679A8E}" type="presParOf" srcId="{55ABAB90-616C-41AA-AC9C-DFC7FA86D2F7}" destId="{BD851CB3-39CE-47A0-8818-6F0813C7ECF0}" srcOrd="2" destOrd="0" presId="urn:microsoft.com/office/officeart/2005/8/layout/radial1"/>
    <dgm:cxn modelId="{EB8C10F0-76E8-4545-8560-6D018DF402B9}" type="presParOf" srcId="{55ABAB90-616C-41AA-AC9C-DFC7FA86D2F7}" destId="{A751DCC6-DEC2-4CCB-83A2-796A2E4E93A0}" srcOrd="3" destOrd="0" presId="urn:microsoft.com/office/officeart/2005/8/layout/radial1"/>
    <dgm:cxn modelId="{354DAAA6-C78F-49F5-AD12-9C40817787C3}" type="presParOf" srcId="{A751DCC6-DEC2-4CCB-83A2-796A2E4E93A0}" destId="{7CED32C7-2B35-4535-BFE6-F0F80B4D70AA}" srcOrd="0" destOrd="0" presId="urn:microsoft.com/office/officeart/2005/8/layout/radial1"/>
    <dgm:cxn modelId="{595EDF1A-7999-4578-A3A0-8BC4EA9FC9E9}" type="presParOf" srcId="{55ABAB90-616C-41AA-AC9C-DFC7FA86D2F7}" destId="{AE63CC1E-9CCC-4A6E-BB3A-7000FD0F2565}" srcOrd="4" destOrd="0" presId="urn:microsoft.com/office/officeart/2005/8/layout/radial1"/>
    <dgm:cxn modelId="{F2A468FD-C3D7-43F0-8122-68AF4501540D}" type="presParOf" srcId="{55ABAB90-616C-41AA-AC9C-DFC7FA86D2F7}" destId="{0EFC78C3-E6DD-4908-9CDB-E59327BE4F5C}" srcOrd="5" destOrd="0" presId="urn:microsoft.com/office/officeart/2005/8/layout/radial1"/>
    <dgm:cxn modelId="{02B8F20B-F6CA-49D4-8B02-25C582175D75}" type="presParOf" srcId="{0EFC78C3-E6DD-4908-9CDB-E59327BE4F5C}" destId="{BCA48455-C30B-4878-BF55-4A82ACA0D2AF}" srcOrd="0" destOrd="0" presId="urn:microsoft.com/office/officeart/2005/8/layout/radial1"/>
    <dgm:cxn modelId="{D2BE8C4E-F1D7-48DE-99CE-DC3DC0DC4BA2}" type="presParOf" srcId="{55ABAB90-616C-41AA-AC9C-DFC7FA86D2F7}" destId="{98FF94E2-C20E-48BB-A171-C1FD5F6E6FA6}" srcOrd="6" destOrd="0" presId="urn:microsoft.com/office/officeart/2005/8/layout/radial1"/>
    <dgm:cxn modelId="{16566118-18E8-4163-BEB7-8CA2340EFF79}" type="presParOf" srcId="{55ABAB90-616C-41AA-AC9C-DFC7FA86D2F7}" destId="{BC6DE977-5BAD-4A51-A4D8-EFF53AF171A9}" srcOrd="7" destOrd="0" presId="urn:microsoft.com/office/officeart/2005/8/layout/radial1"/>
    <dgm:cxn modelId="{74DF3816-DDD5-4779-AEB5-2D049A7E168A}" type="presParOf" srcId="{BC6DE977-5BAD-4A51-A4D8-EFF53AF171A9}" destId="{F3786278-E9C0-486D-A7AF-8BB80D6B7976}" srcOrd="0" destOrd="0" presId="urn:microsoft.com/office/officeart/2005/8/layout/radial1"/>
    <dgm:cxn modelId="{02EA3142-8449-4C72-A5DC-92C96EF65DD2}" type="presParOf" srcId="{55ABAB90-616C-41AA-AC9C-DFC7FA86D2F7}" destId="{E13CB572-02A4-4C9E-AF7A-B4217D093E9D}"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3B625-4ED4-424F-A596-071AF652839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zh-TW" altLang="en-US"/>
        </a:p>
      </dgm:t>
    </dgm:pt>
    <dgm:pt modelId="{34D09DDA-DF27-45B1-BDA8-4A9D3B9267DC}">
      <dgm:prSet phldrT="[文字]"/>
      <dgm:spPr/>
      <dgm:t>
        <a:bodyPr/>
        <a:lstStyle/>
        <a:p>
          <a:r>
            <a:rPr lang="zh-TW" altLang="en-US" dirty="0" smtClean="0"/>
            <a:t>顧客需求</a:t>
          </a:r>
          <a:endParaRPr lang="zh-TW" altLang="en-US" dirty="0"/>
        </a:p>
      </dgm:t>
    </dgm:pt>
    <dgm:pt modelId="{E79103B1-6A6D-4603-AA47-B49418327935}" type="parTrans" cxnId="{8F59A3A9-3DE7-4EEC-A787-713F9ADEAE7E}">
      <dgm:prSet/>
      <dgm:spPr/>
      <dgm:t>
        <a:bodyPr/>
        <a:lstStyle/>
        <a:p>
          <a:endParaRPr lang="zh-TW" altLang="en-US"/>
        </a:p>
      </dgm:t>
    </dgm:pt>
    <dgm:pt modelId="{CD941679-E307-43A9-8AF9-ED9B787D01D0}" type="sibTrans" cxnId="{8F59A3A9-3DE7-4EEC-A787-713F9ADEAE7E}">
      <dgm:prSet/>
      <dgm:spPr/>
      <dgm:t>
        <a:bodyPr/>
        <a:lstStyle/>
        <a:p>
          <a:endParaRPr lang="zh-TW" altLang="en-US"/>
        </a:p>
      </dgm:t>
    </dgm:pt>
    <dgm:pt modelId="{A68B6A1B-8A68-4A2C-B329-03F6917D95BE}">
      <dgm:prSet phldrT="[文字]"/>
      <dgm:spPr/>
      <dgm:t>
        <a:bodyPr/>
        <a:lstStyle/>
        <a:p>
          <a:r>
            <a:rPr lang="zh-TW" altLang="en-US" dirty="0" smtClean="0"/>
            <a:t>產品設計</a:t>
          </a:r>
          <a:endParaRPr lang="zh-TW" altLang="en-US" dirty="0"/>
        </a:p>
      </dgm:t>
    </dgm:pt>
    <dgm:pt modelId="{0D99FB96-B88F-4A3E-A003-AC7C170A7AA8}" type="parTrans" cxnId="{14F99793-75E5-49B1-BF6E-7AFF9DD9A17E}">
      <dgm:prSet/>
      <dgm:spPr/>
      <dgm:t>
        <a:bodyPr/>
        <a:lstStyle/>
        <a:p>
          <a:endParaRPr lang="zh-TW" altLang="en-US"/>
        </a:p>
      </dgm:t>
    </dgm:pt>
    <dgm:pt modelId="{5AEDC19D-F1F6-40D7-B79B-384ABAA0DCE0}" type="sibTrans" cxnId="{14F99793-75E5-49B1-BF6E-7AFF9DD9A17E}">
      <dgm:prSet/>
      <dgm:spPr/>
      <dgm:t>
        <a:bodyPr/>
        <a:lstStyle/>
        <a:p>
          <a:endParaRPr lang="zh-TW" altLang="en-US"/>
        </a:p>
      </dgm:t>
    </dgm:pt>
    <dgm:pt modelId="{C6C07F26-3537-418D-8BCA-C103F0CD2B1A}">
      <dgm:prSet phldrT="[文字]"/>
      <dgm:spPr/>
      <dgm:t>
        <a:bodyPr/>
        <a:lstStyle/>
        <a:p>
          <a:r>
            <a:rPr lang="zh-TW" altLang="en-US" dirty="0" smtClean="0"/>
            <a:t>產品開發</a:t>
          </a:r>
          <a:endParaRPr lang="zh-TW" altLang="en-US" dirty="0"/>
        </a:p>
      </dgm:t>
    </dgm:pt>
    <dgm:pt modelId="{301FD469-218C-4BDC-9E52-20A07435657C}" type="parTrans" cxnId="{0C49BFB1-B10E-4BF9-9B0D-89B096AE3A83}">
      <dgm:prSet/>
      <dgm:spPr/>
      <dgm:t>
        <a:bodyPr/>
        <a:lstStyle/>
        <a:p>
          <a:endParaRPr lang="zh-TW" altLang="en-US"/>
        </a:p>
      </dgm:t>
    </dgm:pt>
    <dgm:pt modelId="{A23D3CA7-AFA0-478E-932E-3DDBFD3B0CA6}" type="sibTrans" cxnId="{0C49BFB1-B10E-4BF9-9B0D-89B096AE3A83}">
      <dgm:prSet/>
      <dgm:spPr/>
      <dgm:t>
        <a:bodyPr/>
        <a:lstStyle/>
        <a:p>
          <a:endParaRPr lang="zh-TW" altLang="en-US"/>
        </a:p>
      </dgm:t>
    </dgm:pt>
    <dgm:pt modelId="{A21F5847-ACBC-4A97-995E-F17D55EF53D8}">
      <dgm:prSet phldrT="[文字]"/>
      <dgm:spPr/>
      <dgm:t>
        <a:bodyPr/>
        <a:lstStyle/>
        <a:p>
          <a:r>
            <a:rPr lang="zh-TW" altLang="en-US" dirty="0" smtClean="0"/>
            <a:t>設計最佳供應鏈方案</a:t>
          </a:r>
          <a:endParaRPr lang="zh-TW" altLang="en-US" dirty="0"/>
        </a:p>
      </dgm:t>
    </dgm:pt>
    <dgm:pt modelId="{51CCE4D1-F113-4E8D-90CA-B2D4DDC733C0}" type="parTrans" cxnId="{9E544BD7-02D8-4E39-AAB4-40838ADFF426}">
      <dgm:prSet/>
      <dgm:spPr/>
      <dgm:t>
        <a:bodyPr/>
        <a:lstStyle/>
        <a:p>
          <a:endParaRPr lang="zh-TW" altLang="en-US"/>
        </a:p>
      </dgm:t>
    </dgm:pt>
    <dgm:pt modelId="{290AC8F1-82AB-4AED-BAC1-8B0F350DD20D}" type="sibTrans" cxnId="{9E544BD7-02D8-4E39-AAB4-40838ADFF426}">
      <dgm:prSet/>
      <dgm:spPr/>
      <dgm:t>
        <a:bodyPr/>
        <a:lstStyle/>
        <a:p>
          <a:endParaRPr lang="zh-TW" altLang="en-US"/>
        </a:p>
      </dgm:t>
    </dgm:pt>
    <dgm:pt modelId="{2E395783-8F07-41CF-B8E0-614591675805}">
      <dgm:prSet phldrT="[文字]"/>
      <dgm:spPr/>
      <dgm:t>
        <a:bodyPr/>
        <a:lstStyle/>
        <a:p>
          <a:r>
            <a:rPr lang="zh-TW" altLang="en-US" dirty="0" smtClean="0"/>
            <a:t>工廠的選擇和原物料採購</a:t>
          </a:r>
          <a:endParaRPr lang="zh-TW" altLang="en-US" dirty="0"/>
        </a:p>
      </dgm:t>
    </dgm:pt>
    <dgm:pt modelId="{D960D3B2-5808-47F2-B314-70FEE2F15329}" type="parTrans" cxnId="{DC58105A-3233-475C-89A5-0DB4B83809BA}">
      <dgm:prSet/>
      <dgm:spPr/>
      <dgm:t>
        <a:bodyPr/>
        <a:lstStyle/>
        <a:p>
          <a:endParaRPr lang="zh-TW" altLang="en-US"/>
        </a:p>
      </dgm:t>
    </dgm:pt>
    <dgm:pt modelId="{8BEE8210-A290-4856-8F79-7809DC9E7AFA}" type="sibTrans" cxnId="{DC58105A-3233-475C-89A5-0DB4B83809BA}">
      <dgm:prSet/>
      <dgm:spPr/>
      <dgm:t>
        <a:bodyPr/>
        <a:lstStyle/>
        <a:p>
          <a:endParaRPr lang="zh-TW" altLang="en-US"/>
        </a:p>
      </dgm:t>
    </dgm:pt>
    <dgm:pt modelId="{5615EE63-AF78-4844-B26C-9FAE6AB83CE9}">
      <dgm:prSet phldrT="[文字]"/>
      <dgm:spPr/>
      <dgm:t>
        <a:bodyPr/>
        <a:lstStyle/>
        <a:p>
          <a:r>
            <a:rPr lang="zh-TW" altLang="en-US" dirty="0" smtClean="0"/>
            <a:t>生產監控</a:t>
          </a:r>
          <a:endParaRPr lang="zh-TW" altLang="en-US" dirty="0"/>
        </a:p>
      </dgm:t>
    </dgm:pt>
    <dgm:pt modelId="{B0672B5A-FCF9-4303-9FF8-395D05FB8817}" type="parTrans" cxnId="{60048C21-BD27-4CAD-B21E-3C4A5C6F1D07}">
      <dgm:prSet/>
      <dgm:spPr/>
      <dgm:t>
        <a:bodyPr/>
        <a:lstStyle/>
        <a:p>
          <a:endParaRPr lang="zh-TW" altLang="en-US"/>
        </a:p>
      </dgm:t>
    </dgm:pt>
    <dgm:pt modelId="{DA827AEB-B299-447E-80D1-B5110F8A3D0F}" type="sibTrans" cxnId="{60048C21-BD27-4CAD-B21E-3C4A5C6F1D07}">
      <dgm:prSet/>
      <dgm:spPr/>
      <dgm:t>
        <a:bodyPr/>
        <a:lstStyle/>
        <a:p>
          <a:endParaRPr lang="zh-TW" altLang="en-US"/>
        </a:p>
      </dgm:t>
    </dgm:pt>
    <dgm:pt modelId="{6BAF0ACD-7C0A-4515-B677-A9CBDB96519E}">
      <dgm:prSet phldrT="[文字]"/>
      <dgm:spPr/>
      <dgm:t>
        <a:bodyPr/>
        <a:lstStyle/>
        <a:p>
          <a:r>
            <a:rPr lang="zh-TW" altLang="en-US" dirty="0" smtClean="0"/>
            <a:t>整合物流</a:t>
          </a:r>
          <a:endParaRPr lang="zh-TW" altLang="en-US" dirty="0"/>
        </a:p>
      </dgm:t>
    </dgm:pt>
    <dgm:pt modelId="{06814D2B-23E9-4494-AE39-05BF0B111A73}" type="parTrans" cxnId="{29B5524A-8FEA-4E2D-99E6-884D5474845B}">
      <dgm:prSet/>
      <dgm:spPr/>
      <dgm:t>
        <a:bodyPr/>
        <a:lstStyle/>
        <a:p>
          <a:endParaRPr lang="zh-TW" altLang="en-US"/>
        </a:p>
      </dgm:t>
    </dgm:pt>
    <dgm:pt modelId="{AD9C40AA-743E-420B-94C3-BFD44168610A}" type="sibTrans" cxnId="{29B5524A-8FEA-4E2D-99E6-884D5474845B}">
      <dgm:prSet/>
      <dgm:spPr/>
      <dgm:t>
        <a:bodyPr/>
        <a:lstStyle/>
        <a:p>
          <a:endParaRPr lang="zh-TW" altLang="en-US"/>
        </a:p>
      </dgm:t>
    </dgm:pt>
    <dgm:pt modelId="{1738D816-212F-4CE8-B370-08FD0B6F7A50}">
      <dgm:prSet phldrT="[文字]"/>
      <dgm:spPr/>
      <dgm:t>
        <a:bodyPr/>
        <a:lstStyle/>
        <a:p>
          <a:r>
            <a:rPr lang="zh-TW" altLang="en-US" dirty="0" smtClean="0"/>
            <a:t>辦理進出口文件</a:t>
          </a:r>
          <a:endParaRPr lang="zh-TW" altLang="en-US" dirty="0"/>
        </a:p>
      </dgm:t>
    </dgm:pt>
    <dgm:pt modelId="{BE8EC6A5-8A3E-438F-BBF8-A1F2CEFF2CCA}" type="parTrans" cxnId="{D7E184DE-39A8-4DB0-83F9-D6A5607830D8}">
      <dgm:prSet/>
      <dgm:spPr/>
      <dgm:t>
        <a:bodyPr/>
        <a:lstStyle/>
        <a:p>
          <a:endParaRPr lang="zh-TW" altLang="en-US"/>
        </a:p>
      </dgm:t>
    </dgm:pt>
    <dgm:pt modelId="{4375B656-388D-4672-BB14-A8109BB47B29}" type="sibTrans" cxnId="{D7E184DE-39A8-4DB0-83F9-D6A5607830D8}">
      <dgm:prSet/>
      <dgm:spPr/>
      <dgm:t>
        <a:bodyPr/>
        <a:lstStyle/>
        <a:p>
          <a:endParaRPr lang="zh-TW" altLang="en-US"/>
        </a:p>
      </dgm:t>
    </dgm:pt>
    <dgm:pt modelId="{2C0CF6A6-D6DB-40C2-A8D1-5DB049088A8D}">
      <dgm:prSet phldrT="[文字]"/>
      <dgm:spPr/>
      <dgm:t>
        <a:bodyPr/>
        <a:lstStyle/>
        <a:p>
          <a:r>
            <a:rPr lang="zh-TW" altLang="en-US" dirty="0" smtClean="0"/>
            <a:t>產品組裝</a:t>
          </a:r>
          <a:endParaRPr lang="zh-TW" altLang="en-US" dirty="0"/>
        </a:p>
      </dgm:t>
    </dgm:pt>
    <dgm:pt modelId="{BBA61FD8-21E8-40B9-8971-C2E67076F4B4}" type="parTrans" cxnId="{4A690125-ACC8-42BA-94E0-7EC2861DB013}">
      <dgm:prSet/>
      <dgm:spPr/>
      <dgm:t>
        <a:bodyPr/>
        <a:lstStyle/>
        <a:p>
          <a:endParaRPr lang="zh-TW" altLang="en-US"/>
        </a:p>
      </dgm:t>
    </dgm:pt>
    <dgm:pt modelId="{B98B936D-B2A7-4D45-AD57-53A6DFF38B78}" type="sibTrans" cxnId="{4A690125-ACC8-42BA-94E0-7EC2861DB013}">
      <dgm:prSet/>
      <dgm:spPr/>
      <dgm:t>
        <a:bodyPr/>
        <a:lstStyle/>
        <a:p>
          <a:endParaRPr lang="zh-TW" altLang="en-US"/>
        </a:p>
      </dgm:t>
    </dgm:pt>
    <dgm:pt modelId="{3648F7F0-C0C9-46CC-AD91-66E73472B3F4}">
      <dgm:prSet phldrT="[文字]"/>
      <dgm:spPr/>
      <dgm:t>
        <a:bodyPr/>
        <a:lstStyle/>
        <a:p>
          <a:r>
            <a:rPr lang="zh-TW" altLang="en-US" dirty="0" smtClean="0"/>
            <a:t>分銷服務</a:t>
          </a:r>
          <a:endParaRPr lang="zh-TW" altLang="en-US" dirty="0"/>
        </a:p>
      </dgm:t>
    </dgm:pt>
    <dgm:pt modelId="{B763AA21-FF93-4A97-BF36-34BCD5BF5714}" type="parTrans" cxnId="{7232ED97-34C5-454B-B24B-D0612ED0AB67}">
      <dgm:prSet/>
      <dgm:spPr/>
      <dgm:t>
        <a:bodyPr/>
        <a:lstStyle/>
        <a:p>
          <a:endParaRPr lang="zh-TW" altLang="en-US"/>
        </a:p>
      </dgm:t>
    </dgm:pt>
    <dgm:pt modelId="{412E7274-9C89-404D-A345-C4B5BFA4EC18}" type="sibTrans" cxnId="{7232ED97-34C5-454B-B24B-D0612ED0AB67}">
      <dgm:prSet/>
      <dgm:spPr/>
      <dgm:t>
        <a:bodyPr/>
        <a:lstStyle/>
        <a:p>
          <a:endParaRPr lang="zh-TW" altLang="en-US"/>
        </a:p>
      </dgm:t>
    </dgm:pt>
    <dgm:pt modelId="{4BB404B2-C00B-41B8-9A2A-9C4308228793}">
      <dgm:prSet phldrT="[文字]"/>
      <dgm:spPr/>
      <dgm:t>
        <a:bodyPr/>
        <a:lstStyle/>
        <a:p>
          <a:r>
            <a:rPr lang="zh-TW" altLang="en-US" dirty="0" smtClean="0"/>
            <a:t>庫存管理</a:t>
          </a:r>
          <a:endParaRPr lang="zh-TW" altLang="en-US" dirty="0"/>
        </a:p>
      </dgm:t>
    </dgm:pt>
    <dgm:pt modelId="{69CF7321-3073-498C-9C4F-910E8E296B74}" type="parTrans" cxnId="{BD1E2B9E-5A46-45D3-8F8E-DE29792B8DBD}">
      <dgm:prSet/>
      <dgm:spPr/>
      <dgm:t>
        <a:bodyPr/>
        <a:lstStyle/>
        <a:p>
          <a:endParaRPr lang="zh-TW" altLang="en-US"/>
        </a:p>
      </dgm:t>
    </dgm:pt>
    <dgm:pt modelId="{D323728B-807C-46D9-8BD1-0A05764F22DC}" type="sibTrans" cxnId="{BD1E2B9E-5A46-45D3-8F8E-DE29792B8DBD}">
      <dgm:prSet/>
      <dgm:spPr/>
      <dgm:t>
        <a:bodyPr/>
        <a:lstStyle/>
        <a:p>
          <a:endParaRPr lang="zh-TW" altLang="en-US"/>
        </a:p>
      </dgm:t>
    </dgm:pt>
    <dgm:pt modelId="{D71A307F-32DE-4C6B-815E-F7E1DCC8D55B}" type="pres">
      <dgm:prSet presAssocID="{EB43B625-4ED4-424F-A596-071AF6528393}" presName="Name0" presStyleCnt="0">
        <dgm:presLayoutVars>
          <dgm:dir/>
          <dgm:resizeHandles val="exact"/>
        </dgm:presLayoutVars>
      </dgm:prSet>
      <dgm:spPr/>
      <dgm:t>
        <a:bodyPr/>
        <a:lstStyle/>
        <a:p>
          <a:endParaRPr lang="zh-TW" altLang="en-US"/>
        </a:p>
      </dgm:t>
    </dgm:pt>
    <dgm:pt modelId="{79225071-E184-42C7-B34B-751C434E6F5B}" type="pres">
      <dgm:prSet presAssocID="{34D09DDA-DF27-45B1-BDA8-4A9D3B9267DC}" presName="node" presStyleLbl="node1" presStyleIdx="0" presStyleCnt="11">
        <dgm:presLayoutVars>
          <dgm:bulletEnabled val="1"/>
        </dgm:presLayoutVars>
      </dgm:prSet>
      <dgm:spPr/>
      <dgm:t>
        <a:bodyPr/>
        <a:lstStyle/>
        <a:p>
          <a:endParaRPr lang="zh-TW" altLang="en-US"/>
        </a:p>
      </dgm:t>
    </dgm:pt>
    <dgm:pt modelId="{B48EEB6C-4C73-433A-9024-A4AA92BAD963}" type="pres">
      <dgm:prSet presAssocID="{CD941679-E307-43A9-8AF9-ED9B787D01D0}" presName="sibTrans" presStyleLbl="sibTrans1D1" presStyleIdx="0" presStyleCnt="10"/>
      <dgm:spPr/>
      <dgm:t>
        <a:bodyPr/>
        <a:lstStyle/>
        <a:p>
          <a:endParaRPr lang="zh-TW" altLang="en-US"/>
        </a:p>
      </dgm:t>
    </dgm:pt>
    <dgm:pt modelId="{62C4C0C5-5940-4AE9-80A2-4B45A24A03A5}" type="pres">
      <dgm:prSet presAssocID="{CD941679-E307-43A9-8AF9-ED9B787D01D0}" presName="connectorText" presStyleLbl="sibTrans1D1" presStyleIdx="0" presStyleCnt="10"/>
      <dgm:spPr/>
      <dgm:t>
        <a:bodyPr/>
        <a:lstStyle/>
        <a:p>
          <a:endParaRPr lang="zh-TW" altLang="en-US"/>
        </a:p>
      </dgm:t>
    </dgm:pt>
    <dgm:pt modelId="{08E4B4AD-D323-4A2E-909A-E7B2719D79FC}" type="pres">
      <dgm:prSet presAssocID="{A68B6A1B-8A68-4A2C-B329-03F6917D95BE}" presName="node" presStyleLbl="node1" presStyleIdx="1" presStyleCnt="11">
        <dgm:presLayoutVars>
          <dgm:bulletEnabled val="1"/>
        </dgm:presLayoutVars>
      </dgm:prSet>
      <dgm:spPr/>
      <dgm:t>
        <a:bodyPr/>
        <a:lstStyle/>
        <a:p>
          <a:endParaRPr lang="zh-TW" altLang="en-US"/>
        </a:p>
      </dgm:t>
    </dgm:pt>
    <dgm:pt modelId="{8D46EC6B-A2D9-4E6A-90A7-8D2350D3BB71}" type="pres">
      <dgm:prSet presAssocID="{5AEDC19D-F1F6-40D7-B79B-384ABAA0DCE0}" presName="sibTrans" presStyleLbl="sibTrans1D1" presStyleIdx="1" presStyleCnt="10"/>
      <dgm:spPr/>
      <dgm:t>
        <a:bodyPr/>
        <a:lstStyle/>
        <a:p>
          <a:endParaRPr lang="zh-TW" altLang="en-US"/>
        </a:p>
      </dgm:t>
    </dgm:pt>
    <dgm:pt modelId="{B4899233-43C7-43D9-9059-34B1B435AF38}" type="pres">
      <dgm:prSet presAssocID="{5AEDC19D-F1F6-40D7-B79B-384ABAA0DCE0}" presName="connectorText" presStyleLbl="sibTrans1D1" presStyleIdx="1" presStyleCnt="10"/>
      <dgm:spPr/>
      <dgm:t>
        <a:bodyPr/>
        <a:lstStyle/>
        <a:p>
          <a:endParaRPr lang="zh-TW" altLang="en-US"/>
        </a:p>
      </dgm:t>
    </dgm:pt>
    <dgm:pt modelId="{AD08885B-9F9E-4F99-B6D6-85382BBED1F9}" type="pres">
      <dgm:prSet presAssocID="{C6C07F26-3537-418D-8BCA-C103F0CD2B1A}" presName="node" presStyleLbl="node1" presStyleIdx="2" presStyleCnt="11">
        <dgm:presLayoutVars>
          <dgm:bulletEnabled val="1"/>
        </dgm:presLayoutVars>
      </dgm:prSet>
      <dgm:spPr/>
      <dgm:t>
        <a:bodyPr/>
        <a:lstStyle/>
        <a:p>
          <a:endParaRPr lang="zh-TW" altLang="en-US"/>
        </a:p>
      </dgm:t>
    </dgm:pt>
    <dgm:pt modelId="{A5D14AE0-754E-49BC-B054-7FBF2B4735BA}" type="pres">
      <dgm:prSet presAssocID="{A23D3CA7-AFA0-478E-932E-3DDBFD3B0CA6}" presName="sibTrans" presStyleLbl="sibTrans1D1" presStyleIdx="2" presStyleCnt="10"/>
      <dgm:spPr/>
      <dgm:t>
        <a:bodyPr/>
        <a:lstStyle/>
        <a:p>
          <a:endParaRPr lang="zh-TW" altLang="en-US"/>
        </a:p>
      </dgm:t>
    </dgm:pt>
    <dgm:pt modelId="{0682B0DB-5958-4042-91C2-FEABF05C1272}" type="pres">
      <dgm:prSet presAssocID="{A23D3CA7-AFA0-478E-932E-3DDBFD3B0CA6}" presName="connectorText" presStyleLbl="sibTrans1D1" presStyleIdx="2" presStyleCnt="10"/>
      <dgm:spPr/>
      <dgm:t>
        <a:bodyPr/>
        <a:lstStyle/>
        <a:p>
          <a:endParaRPr lang="zh-TW" altLang="en-US"/>
        </a:p>
      </dgm:t>
    </dgm:pt>
    <dgm:pt modelId="{1EC766DB-BDDD-420B-8155-4C94BC960F70}" type="pres">
      <dgm:prSet presAssocID="{A21F5847-ACBC-4A97-995E-F17D55EF53D8}" presName="node" presStyleLbl="node1" presStyleIdx="3" presStyleCnt="11">
        <dgm:presLayoutVars>
          <dgm:bulletEnabled val="1"/>
        </dgm:presLayoutVars>
      </dgm:prSet>
      <dgm:spPr/>
      <dgm:t>
        <a:bodyPr/>
        <a:lstStyle/>
        <a:p>
          <a:endParaRPr lang="zh-TW" altLang="en-US"/>
        </a:p>
      </dgm:t>
    </dgm:pt>
    <dgm:pt modelId="{C95267D5-30EC-4342-89DD-7646AB4ABE8F}" type="pres">
      <dgm:prSet presAssocID="{290AC8F1-82AB-4AED-BAC1-8B0F350DD20D}" presName="sibTrans" presStyleLbl="sibTrans1D1" presStyleIdx="3" presStyleCnt="10"/>
      <dgm:spPr/>
      <dgm:t>
        <a:bodyPr/>
        <a:lstStyle/>
        <a:p>
          <a:endParaRPr lang="zh-TW" altLang="en-US"/>
        </a:p>
      </dgm:t>
    </dgm:pt>
    <dgm:pt modelId="{4BEE9291-3AEA-47A1-AC59-AFDD8ADA4115}" type="pres">
      <dgm:prSet presAssocID="{290AC8F1-82AB-4AED-BAC1-8B0F350DD20D}" presName="connectorText" presStyleLbl="sibTrans1D1" presStyleIdx="3" presStyleCnt="10"/>
      <dgm:spPr/>
      <dgm:t>
        <a:bodyPr/>
        <a:lstStyle/>
        <a:p>
          <a:endParaRPr lang="zh-TW" altLang="en-US"/>
        </a:p>
      </dgm:t>
    </dgm:pt>
    <dgm:pt modelId="{A49C97D5-E1A8-4A57-83C6-317217798793}" type="pres">
      <dgm:prSet presAssocID="{2E395783-8F07-41CF-B8E0-614591675805}" presName="node" presStyleLbl="node1" presStyleIdx="4" presStyleCnt="11">
        <dgm:presLayoutVars>
          <dgm:bulletEnabled val="1"/>
        </dgm:presLayoutVars>
      </dgm:prSet>
      <dgm:spPr/>
      <dgm:t>
        <a:bodyPr/>
        <a:lstStyle/>
        <a:p>
          <a:endParaRPr lang="zh-TW" altLang="en-US"/>
        </a:p>
      </dgm:t>
    </dgm:pt>
    <dgm:pt modelId="{657981B7-97C1-47AC-8D15-563FEC12771D}" type="pres">
      <dgm:prSet presAssocID="{8BEE8210-A290-4856-8F79-7809DC9E7AFA}" presName="sibTrans" presStyleLbl="sibTrans1D1" presStyleIdx="4" presStyleCnt="10"/>
      <dgm:spPr/>
      <dgm:t>
        <a:bodyPr/>
        <a:lstStyle/>
        <a:p>
          <a:endParaRPr lang="zh-TW" altLang="en-US"/>
        </a:p>
      </dgm:t>
    </dgm:pt>
    <dgm:pt modelId="{87172530-D8D7-4284-85D9-8F2B184541DA}" type="pres">
      <dgm:prSet presAssocID="{8BEE8210-A290-4856-8F79-7809DC9E7AFA}" presName="connectorText" presStyleLbl="sibTrans1D1" presStyleIdx="4" presStyleCnt="10"/>
      <dgm:spPr/>
      <dgm:t>
        <a:bodyPr/>
        <a:lstStyle/>
        <a:p>
          <a:endParaRPr lang="zh-TW" altLang="en-US"/>
        </a:p>
      </dgm:t>
    </dgm:pt>
    <dgm:pt modelId="{5093A79E-4254-49F7-B15E-DCFB035916EA}" type="pres">
      <dgm:prSet presAssocID="{5615EE63-AF78-4844-B26C-9FAE6AB83CE9}" presName="node" presStyleLbl="node1" presStyleIdx="5" presStyleCnt="11">
        <dgm:presLayoutVars>
          <dgm:bulletEnabled val="1"/>
        </dgm:presLayoutVars>
      </dgm:prSet>
      <dgm:spPr/>
      <dgm:t>
        <a:bodyPr/>
        <a:lstStyle/>
        <a:p>
          <a:endParaRPr lang="zh-TW" altLang="en-US"/>
        </a:p>
      </dgm:t>
    </dgm:pt>
    <dgm:pt modelId="{12167B75-16FA-43EC-9808-BD9B555ABB8E}" type="pres">
      <dgm:prSet presAssocID="{DA827AEB-B299-447E-80D1-B5110F8A3D0F}" presName="sibTrans" presStyleLbl="sibTrans1D1" presStyleIdx="5" presStyleCnt="10"/>
      <dgm:spPr/>
      <dgm:t>
        <a:bodyPr/>
        <a:lstStyle/>
        <a:p>
          <a:endParaRPr lang="zh-TW" altLang="en-US"/>
        </a:p>
      </dgm:t>
    </dgm:pt>
    <dgm:pt modelId="{D0F30C85-F3BB-49A3-8AB2-93162F0E9644}" type="pres">
      <dgm:prSet presAssocID="{DA827AEB-B299-447E-80D1-B5110F8A3D0F}" presName="connectorText" presStyleLbl="sibTrans1D1" presStyleIdx="5" presStyleCnt="10"/>
      <dgm:spPr/>
      <dgm:t>
        <a:bodyPr/>
        <a:lstStyle/>
        <a:p>
          <a:endParaRPr lang="zh-TW" altLang="en-US"/>
        </a:p>
      </dgm:t>
    </dgm:pt>
    <dgm:pt modelId="{57CF4058-AD5D-4C3D-A0E4-77F34B789C75}" type="pres">
      <dgm:prSet presAssocID="{6BAF0ACD-7C0A-4515-B677-A9CBDB96519E}" presName="node" presStyleLbl="node1" presStyleIdx="6" presStyleCnt="11">
        <dgm:presLayoutVars>
          <dgm:bulletEnabled val="1"/>
        </dgm:presLayoutVars>
      </dgm:prSet>
      <dgm:spPr/>
      <dgm:t>
        <a:bodyPr/>
        <a:lstStyle/>
        <a:p>
          <a:endParaRPr lang="zh-TW" altLang="en-US"/>
        </a:p>
      </dgm:t>
    </dgm:pt>
    <dgm:pt modelId="{1E7F57E4-2F04-4122-AA8D-04F82B3D5B24}" type="pres">
      <dgm:prSet presAssocID="{AD9C40AA-743E-420B-94C3-BFD44168610A}" presName="sibTrans" presStyleLbl="sibTrans1D1" presStyleIdx="6" presStyleCnt="10"/>
      <dgm:spPr/>
      <dgm:t>
        <a:bodyPr/>
        <a:lstStyle/>
        <a:p>
          <a:endParaRPr lang="zh-TW" altLang="en-US"/>
        </a:p>
      </dgm:t>
    </dgm:pt>
    <dgm:pt modelId="{C4CBDC70-1BFC-48CC-AF1A-C944C98A95D7}" type="pres">
      <dgm:prSet presAssocID="{AD9C40AA-743E-420B-94C3-BFD44168610A}" presName="connectorText" presStyleLbl="sibTrans1D1" presStyleIdx="6" presStyleCnt="10"/>
      <dgm:spPr/>
      <dgm:t>
        <a:bodyPr/>
        <a:lstStyle/>
        <a:p>
          <a:endParaRPr lang="zh-TW" altLang="en-US"/>
        </a:p>
      </dgm:t>
    </dgm:pt>
    <dgm:pt modelId="{1E69541D-B078-435B-AD09-21E6BA09306C}" type="pres">
      <dgm:prSet presAssocID="{1738D816-212F-4CE8-B370-08FD0B6F7A50}" presName="node" presStyleLbl="node1" presStyleIdx="7" presStyleCnt="11">
        <dgm:presLayoutVars>
          <dgm:bulletEnabled val="1"/>
        </dgm:presLayoutVars>
      </dgm:prSet>
      <dgm:spPr/>
      <dgm:t>
        <a:bodyPr/>
        <a:lstStyle/>
        <a:p>
          <a:endParaRPr lang="zh-TW" altLang="en-US"/>
        </a:p>
      </dgm:t>
    </dgm:pt>
    <dgm:pt modelId="{5FCA8682-098E-4688-A3B6-1A74D893DC21}" type="pres">
      <dgm:prSet presAssocID="{4375B656-388D-4672-BB14-A8109BB47B29}" presName="sibTrans" presStyleLbl="sibTrans1D1" presStyleIdx="7" presStyleCnt="10"/>
      <dgm:spPr/>
      <dgm:t>
        <a:bodyPr/>
        <a:lstStyle/>
        <a:p>
          <a:endParaRPr lang="zh-TW" altLang="en-US"/>
        </a:p>
      </dgm:t>
    </dgm:pt>
    <dgm:pt modelId="{53D6B023-9A7A-48FA-812D-711E510A5AB6}" type="pres">
      <dgm:prSet presAssocID="{4375B656-388D-4672-BB14-A8109BB47B29}" presName="connectorText" presStyleLbl="sibTrans1D1" presStyleIdx="7" presStyleCnt="10"/>
      <dgm:spPr/>
      <dgm:t>
        <a:bodyPr/>
        <a:lstStyle/>
        <a:p>
          <a:endParaRPr lang="zh-TW" altLang="en-US"/>
        </a:p>
      </dgm:t>
    </dgm:pt>
    <dgm:pt modelId="{30837AE6-9CB1-41E7-BE8C-7BF64030ABE1}" type="pres">
      <dgm:prSet presAssocID="{2C0CF6A6-D6DB-40C2-A8D1-5DB049088A8D}" presName="node" presStyleLbl="node1" presStyleIdx="8" presStyleCnt="11">
        <dgm:presLayoutVars>
          <dgm:bulletEnabled val="1"/>
        </dgm:presLayoutVars>
      </dgm:prSet>
      <dgm:spPr/>
      <dgm:t>
        <a:bodyPr/>
        <a:lstStyle/>
        <a:p>
          <a:endParaRPr lang="zh-TW" altLang="en-US"/>
        </a:p>
      </dgm:t>
    </dgm:pt>
    <dgm:pt modelId="{F77868D7-4DC9-4B04-B749-AB8764520F06}" type="pres">
      <dgm:prSet presAssocID="{B98B936D-B2A7-4D45-AD57-53A6DFF38B78}" presName="sibTrans" presStyleLbl="sibTrans1D1" presStyleIdx="8" presStyleCnt="10"/>
      <dgm:spPr/>
      <dgm:t>
        <a:bodyPr/>
        <a:lstStyle/>
        <a:p>
          <a:endParaRPr lang="zh-TW" altLang="en-US"/>
        </a:p>
      </dgm:t>
    </dgm:pt>
    <dgm:pt modelId="{C3BED73A-7784-4C1F-9EB8-E94823A95D4F}" type="pres">
      <dgm:prSet presAssocID="{B98B936D-B2A7-4D45-AD57-53A6DFF38B78}" presName="connectorText" presStyleLbl="sibTrans1D1" presStyleIdx="8" presStyleCnt="10"/>
      <dgm:spPr/>
      <dgm:t>
        <a:bodyPr/>
        <a:lstStyle/>
        <a:p>
          <a:endParaRPr lang="zh-TW" altLang="en-US"/>
        </a:p>
      </dgm:t>
    </dgm:pt>
    <dgm:pt modelId="{6931CB2D-FE89-443E-A1E3-A2A6A3FB25BF}" type="pres">
      <dgm:prSet presAssocID="{3648F7F0-C0C9-46CC-AD91-66E73472B3F4}" presName="node" presStyleLbl="node1" presStyleIdx="9" presStyleCnt="11">
        <dgm:presLayoutVars>
          <dgm:bulletEnabled val="1"/>
        </dgm:presLayoutVars>
      </dgm:prSet>
      <dgm:spPr/>
      <dgm:t>
        <a:bodyPr/>
        <a:lstStyle/>
        <a:p>
          <a:endParaRPr lang="zh-TW" altLang="en-US"/>
        </a:p>
      </dgm:t>
    </dgm:pt>
    <dgm:pt modelId="{09AC2BC6-9E08-4E16-B1BC-C4DC97C2575E}" type="pres">
      <dgm:prSet presAssocID="{412E7274-9C89-404D-A345-C4B5BFA4EC18}" presName="sibTrans" presStyleLbl="sibTrans1D1" presStyleIdx="9" presStyleCnt="10"/>
      <dgm:spPr/>
      <dgm:t>
        <a:bodyPr/>
        <a:lstStyle/>
        <a:p>
          <a:endParaRPr lang="zh-TW" altLang="en-US"/>
        </a:p>
      </dgm:t>
    </dgm:pt>
    <dgm:pt modelId="{43165A35-B86A-46F1-9DBE-0E63AA0B964C}" type="pres">
      <dgm:prSet presAssocID="{412E7274-9C89-404D-A345-C4B5BFA4EC18}" presName="connectorText" presStyleLbl="sibTrans1D1" presStyleIdx="9" presStyleCnt="10"/>
      <dgm:spPr/>
      <dgm:t>
        <a:bodyPr/>
        <a:lstStyle/>
        <a:p>
          <a:endParaRPr lang="zh-TW" altLang="en-US"/>
        </a:p>
      </dgm:t>
    </dgm:pt>
    <dgm:pt modelId="{21E30C47-F653-4EBE-8E80-525D1F75478C}" type="pres">
      <dgm:prSet presAssocID="{4BB404B2-C00B-41B8-9A2A-9C4308228793}" presName="node" presStyleLbl="node1" presStyleIdx="10" presStyleCnt="11">
        <dgm:presLayoutVars>
          <dgm:bulletEnabled val="1"/>
        </dgm:presLayoutVars>
      </dgm:prSet>
      <dgm:spPr/>
      <dgm:t>
        <a:bodyPr/>
        <a:lstStyle/>
        <a:p>
          <a:endParaRPr lang="zh-TW" altLang="en-US"/>
        </a:p>
      </dgm:t>
    </dgm:pt>
  </dgm:ptLst>
  <dgm:cxnLst>
    <dgm:cxn modelId="{6A00CA14-298B-487A-9329-F4DAFFC48249}" type="presOf" srcId="{3648F7F0-C0C9-46CC-AD91-66E73472B3F4}" destId="{6931CB2D-FE89-443E-A1E3-A2A6A3FB25BF}" srcOrd="0" destOrd="0" presId="urn:microsoft.com/office/officeart/2005/8/layout/bProcess3"/>
    <dgm:cxn modelId="{ADEEB21A-56E3-4A6D-8405-EB2D5E6DB287}" type="presOf" srcId="{DA827AEB-B299-447E-80D1-B5110F8A3D0F}" destId="{D0F30C85-F3BB-49A3-8AB2-93162F0E9644}" srcOrd="1" destOrd="0" presId="urn:microsoft.com/office/officeart/2005/8/layout/bProcess3"/>
    <dgm:cxn modelId="{797A1ADE-626B-4A93-9064-38848666F3A4}" type="presOf" srcId="{8BEE8210-A290-4856-8F79-7809DC9E7AFA}" destId="{657981B7-97C1-47AC-8D15-563FEC12771D}" srcOrd="0" destOrd="0" presId="urn:microsoft.com/office/officeart/2005/8/layout/bProcess3"/>
    <dgm:cxn modelId="{DC58105A-3233-475C-89A5-0DB4B83809BA}" srcId="{EB43B625-4ED4-424F-A596-071AF6528393}" destId="{2E395783-8F07-41CF-B8E0-614591675805}" srcOrd="4" destOrd="0" parTransId="{D960D3B2-5808-47F2-B314-70FEE2F15329}" sibTransId="{8BEE8210-A290-4856-8F79-7809DC9E7AFA}"/>
    <dgm:cxn modelId="{5FE7500B-D84A-4829-A74D-3A065AE95553}" type="presOf" srcId="{5AEDC19D-F1F6-40D7-B79B-384ABAA0DCE0}" destId="{B4899233-43C7-43D9-9059-34B1B435AF38}" srcOrd="1" destOrd="0" presId="urn:microsoft.com/office/officeart/2005/8/layout/bProcess3"/>
    <dgm:cxn modelId="{A0F8339C-C2D8-4E35-9366-CC42BF1F8648}" type="presOf" srcId="{1738D816-212F-4CE8-B370-08FD0B6F7A50}" destId="{1E69541D-B078-435B-AD09-21E6BA09306C}" srcOrd="0" destOrd="0" presId="urn:microsoft.com/office/officeart/2005/8/layout/bProcess3"/>
    <dgm:cxn modelId="{9C8C0A34-D892-4556-BBD4-3F58B5A1E15E}" type="presOf" srcId="{C6C07F26-3537-418D-8BCA-C103F0CD2B1A}" destId="{AD08885B-9F9E-4F99-B6D6-85382BBED1F9}" srcOrd="0" destOrd="0" presId="urn:microsoft.com/office/officeart/2005/8/layout/bProcess3"/>
    <dgm:cxn modelId="{4D256E66-0D7B-4EB2-BC9D-89986BB9DA82}" type="presOf" srcId="{34D09DDA-DF27-45B1-BDA8-4A9D3B9267DC}" destId="{79225071-E184-42C7-B34B-751C434E6F5B}" srcOrd="0" destOrd="0" presId="urn:microsoft.com/office/officeart/2005/8/layout/bProcess3"/>
    <dgm:cxn modelId="{7232ED97-34C5-454B-B24B-D0612ED0AB67}" srcId="{EB43B625-4ED4-424F-A596-071AF6528393}" destId="{3648F7F0-C0C9-46CC-AD91-66E73472B3F4}" srcOrd="9" destOrd="0" parTransId="{B763AA21-FF93-4A97-BF36-34BCD5BF5714}" sibTransId="{412E7274-9C89-404D-A345-C4B5BFA4EC18}"/>
    <dgm:cxn modelId="{6F55F039-8BAD-40FE-8A3A-BD46E724EE1A}" type="presOf" srcId="{2C0CF6A6-D6DB-40C2-A8D1-5DB049088A8D}" destId="{30837AE6-9CB1-41E7-BE8C-7BF64030ABE1}" srcOrd="0" destOrd="0" presId="urn:microsoft.com/office/officeart/2005/8/layout/bProcess3"/>
    <dgm:cxn modelId="{13CDEC02-7ED5-495F-8973-7DD78B2CA141}" type="presOf" srcId="{4BB404B2-C00B-41B8-9A2A-9C4308228793}" destId="{21E30C47-F653-4EBE-8E80-525D1F75478C}" srcOrd="0" destOrd="0" presId="urn:microsoft.com/office/officeart/2005/8/layout/bProcess3"/>
    <dgm:cxn modelId="{CAE1381D-DBF2-4922-8058-EBF19E1562D2}" type="presOf" srcId="{6BAF0ACD-7C0A-4515-B677-A9CBDB96519E}" destId="{57CF4058-AD5D-4C3D-A0E4-77F34B789C75}" srcOrd="0" destOrd="0" presId="urn:microsoft.com/office/officeart/2005/8/layout/bProcess3"/>
    <dgm:cxn modelId="{97DA89E2-FBA3-4A83-95BB-D5FFF44B5616}" type="presOf" srcId="{290AC8F1-82AB-4AED-BAC1-8B0F350DD20D}" destId="{C95267D5-30EC-4342-89DD-7646AB4ABE8F}" srcOrd="0" destOrd="0" presId="urn:microsoft.com/office/officeart/2005/8/layout/bProcess3"/>
    <dgm:cxn modelId="{78601364-24BB-4538-86E6-7DEA1F961513}" type="presOf" srcId="{5AEDC19D-F1F6-40D7-B79B-384ABAA0DCE0}" destId="{8D46EC6B-A2D9-4E6A-90A7-8D2350D3BB71}" srcOrd="0" destOrd="0" presId="urn:microsoft.com/office/officeart/2005/8/layout/bProcess3"/>
    <dgm:cxn modelId="{7478FE1E-C408-4DF3-9619-A7497ED379E2}" type="presOf" srcId="{5615EE63-AF78-4844-B26C-9FAE6AB83CE9}" destId="{5093A79E-4254-49F7-B15E-DCFB035916EA}" srcOrd="0" destOrd="0" presId="urn:microsoft.com/office/officeart/2005/8/layout/bProcess3"/>
    <dgm:cxn modelId="{ED03D0CB-77B3-4B95-B5A1-2D6292AC5724}" type="presOf" srcId="{B98B936D-B2A7-4D45-AD57-53A6DFF38B78}" destId="{F77868D7-4DC9-4B04-B749-AB8764520F06}" srcOrd="0" destOrd="0" presId="urn:microsoft.com/office/officeart/2005/8/layout/bProcess3"/>
    <dgm:cxn modelId="{60048C21-BD27-4CAD-B21E-3C4A5C6F1D07}" srcId="{EB43B625-4ED4-424F-A596-071AF6528393}" destId="{5615EE63-AF78-4844-B26C-9FAE6AB83CE9}" srcOrd="5" destOrd="0" parTransId="{B0672B5A-FCF9-4303-9FF8-395D05FB8817}" sibTransId="{DA827AEB-B299-447E-80D1-B5110F8A3D0F}"/>
    <dgm:cxn modelId="{8818C07F-BD41-46E2-890B-61362C199746}" type="presOf" srcId="{A21F5847-ACBC-4A97-995E-F17D55EF53D8}" destId="{1EC766DB-BDDD-420B-8155-4C94BC960F70}" srcOrd="0" destOrd="0" presId="urn:microsoft.com/office/officeart/2005/8/layout/bProcess3"/>
    <dgm:cxn modelId="{D5FAF13C-2530-41FE-9CAE-CA8439CA546F}" type="presOf" srcId="{CD941679-E307-43A9-8AF9-ED9B787D01D0}" destId="{62C4C0C5-5940-4AE9-80A2-4B45A24A03A5}" srcOrd="1" destOrd="0" presId="urn:microsoft.com/office/officeart/2005/8/layout/bProcess3"/>
    <dgm:cxn modelId="{4A690125-ACC8-42BA-94E0-7EC2861DB013}" srcId="{EB43B625-4ED4-424F-A596-071AF6528393}" destId="{2C0CF6A6-D6DB-40C2-A8D1-5DB049088A8D}" srcOrd="8" destOrd="0" parTransId="{BBA61FD8-21E8-40B9-8971-C2E67076F4B4}" sibTransId="{B98B936D-B2A7-4D45-AD57-53A6DFF38B78}"/>
    <dgm:cxn modelId="{6DC50DBD-883B-4423-B125-63CA3096288C}" type="presOf" srcId="{412E7274-9C89-404D-A345-C4B5BFA4EC18}" destId="{09AC2BC6-9E08-4E16-B1BC-C4DC97C2575E}" srcOrd="0" destOrd="0" presId="urn:microsoft.com/office/officeart/2005/8/layout/bProcess3"/>
    <dgm:cxn modelId="{5C8BABC2-4209-4C96-8BFF-2512EC8626C9}" type="presOf" srcId="{2E395783-8F07-41CF-B8E0-614591675805}" destId="{A49C97D5-E1A8-4A57-83C6-317217798793}" srcOrd="0" destOrd="0" presId="urn:microsoft.com/office/officeart/2005/8/layout/bProcess3"/>
    <dgm:cxn modelId="{945F51A6-9D75-4AD9-AAE1-25F95E378573}" type="presOf" srcId="{8BEE8210-A290-4856-8F79-7809DC9E7AFA}" destId="{87172530-D8D7-4284-85D9-8F2B184541DA}" srcOrd="1" destOrd="0" presId="urn:microsoft.com/office/officeart/2005/8/layout/bProcess3"/>
    <dgm:cxn modelId="{14F99793-75E5-49B1-BF6E-7AFF9DD9A17E}" srcId="{EB43B625-4ED4-424F-A596-071AF6528393}" destId="{A68B6A1B-8A68-4A2C-B329-03F6917D95BE}" srcOrd="1" destOrd="0" parTransId="{0D99FB96-B88F-4A3E-A003-AC7C170A7AA8}" sibTransId="{5AEDC19D-F1F6-40D7-B79B-384ABAA0DCE0}"/>
    <dgm:cxn modelId="{29B5524A-8FEA-4E2D-99E6-884D5474845B}" srcId="{EB43B625-4ED4-424F-A596-071AF6528393}" destId="{6BAF0ACD-7C0A-4515-B677-A9CBDB96519E}" srcOrd="6" destOrd="0" parTransId="{06814D2B-23E9-4494-AE39-05BF0B111A73}" sibTransId="{AD9C40AA-743E-420B-94C3-BFD44168610A}"/>
    <dgm:cxn modelId="{48623712-2919-4A60-B36F-4DDD5290BEBC}" type="presOf" srcId="{EB43B625-4ED4-424F-A596-071AF6528393}" destId="{D71A307F-32DE-4C6B-815E-F7E1DCC8D55B}" srcOrd="0" destOrd="0" presId="urn:microsoft.com/office/officeart/2005/8/layout/bProcess3"/>
    <dgm:cxn modelId="{9E544BD7-02D8-4E39-AAB4-40838ADFF426}" srcId="{EB43B625-4ED4-424F-A596-071AF6528393}" destId="{A21F5847-ACBC-4A97-995E-F17D55EF53D8}" srcOrd="3" destOrd="0" parTransId="{51CCE4D1-F113-4E8D-90CA-B2D4DDC733C0}" sibTransId="{290AC8F1-82AB-4AED-BAC1-8B0F350DD20D}"/>
    <dgm:cxn modelId="{D7E184DE-39A8-4DB0-83F9-D6A5607830D8}" srcId="{EB43B625-4ED4-424F-A596-071AF6528393}" destId="{1738D816-212F-4CE8-B370-08FD0B6F7A50}" srcOrd="7" destOrd="0" parTransId="{BE8EC6A5-8A3E-438F-BBF8-A1F2CEFF2CCA}" sibTransId="{4375B656-388D-4672-BB14-A8109BB47B29}"/>
    <dgm:cxn modelId="{CAD30329-0F73-4738-ABDB-0E6CDD7B07E7}" type="presOf" srcId="{A23D3CA7-AFA0-478E-932E-3DDBFD3B0CA6}" destId="{0682B0DB-5958-4042-91C2-FEABF05C1272}" srcOrd="1" destOrd="0" presId="urn:microsoft.com/office/officeart/2005/8/layout/bProcess3"/>
    <dgm:cxn modelId="{0C49BFB1-B10E-4BF9-9B0D-89B096AE3A83}" srcId="{EB43B625-4ED4-424F-A596-071AF6528393}" destId="{C6C07F26-3537-418D-8BCA-C103F0CD2B1A}" srcOrd="2" destOrd="0" parTransId="{301FD469-218C-4BDC-9E52-20A07435657C}" sibTransId="{A23D3CA7-AFA0-478E-932E-3DDBFD3B0CA6}"/>
    <dgm:cxn modelId="{4BA43DE4-B575-4271-AB4D-17585B34D32B}" type="presOf" srcId="{B98B936D-B2A7-4D45-AD57-53A6DFF38B78}" destId="{C3BED73A-7784-4C1F-9EB8-E94823A95D4F}" srcOrd="1" destOrd="0" presId="urn:microsoft.com/office/officeart/2005/8/layout/bProcess3"/>
    <dgm:cxn modelId="{8F59A3A9-3DE7-4EEC-A787-713F9ADEAE7E}" srcId="{EB43B625-4ED4-424F-A596-071AF6528393}" destId="{34D09DDA-DF27-45B1-BDA8-4A9D3B9267DC}" srcOrd="0" destOrd="0" parTransId="{E79103B1-6A6D-4603-AA47-B49418327935}" sibTransId="{CD941679-E307-43A9-8AF9-ED9B787D01D0}"/>
    <dgm:cxn modelId="{A939F7DE-BE2C-406A-B4F1-8A9676231591}" type="presOf" srcId="{412E7274-9C89-404D-A345-C4B5BFA4EC18}" destId="{43165A35-B86A-46F1-9DBE-0E63AA0B964C}" srcOrd="1" destOrd="0" presId="urn:microsoft.com/office/officeart/2005/8/layout/bProcess3"/>
    <dgm:cxn modelId="{F9961970-E964-445A-8207-C5A6E8AEC528}" type="presOf" srcId="{A23D3CA7-AFA0-478E-932E-3DDBFD3B0CA6}" destId="{A5D14AE0-754E-49BC-B054-7FBF2B4735BA}" srcOrd="0" destOrd="0" presId="urn:microsoft.com/office/officeart/2005/8/layout/bProcess3"/>
    <dgm:cxn modelId="{D5853DA6-776F-4512-B16A-80EE3B6E1939}" type="presOf" srcId="{AD9C40AA-743E-420B-94C3-BFD44168610A}" destId="{1E7F57E4-2F04-4122-AA8D-04F82B3D5B24}" srcOrd="0" destOrd="0" presId="urn:microsoft.com/office/officeart/2005/8/layout/bProcess3"/>
    <dgm:cxn modelId="{351C7B86-B55F-4AFB-9204-C2BA713E84DB}" type="presOf" srcId="{AD9C40AA-743E-420B-94C3-BFD44168610A}" destId="{C4CBDC70-1BFC-48CC-AF1A-C944C98A95D7}" srcOrd="1" destOrd="0" presId="urn:microsoft.com/office/officeart/2005/8/layout/bProcess3"/>
    <dgm:cxn modelId="{25238212-0626-4B99-9A9E-38B640B72095}" type="presOf" srcId="{CD941679-E307-43A9-8AF9-ED9B787D01D0}" destId="{B48EEB6C-4C73-433A-9024-A4AA92BAD963}" srcOrd="0" destOrd="0" presId="urn:microsoft.com/office/officeart/2005/8/layout/bProcess3"/>
    <dgm:cxn modelId="{40FEE7A0-CB39-4FB2-8EB6-DD3649DDA139}" type="presOf" srcId="{DA827AEB-B299-447E-80D1-B5110F8A3D0F}" destId="{12167B75-16FA-43EC-9808-BD9B555ABB8E}" srcOrd="0" destOrd="0" presId="urn:microsoft.com/office/officeart/2005/8/layout/bProcess3"/>
    <dgm:cxn modelId="{BD1E2B9E-5A46-45D3-8F8E-DE29792B8DBD}" srcId="{EB43B625-4ED4-424F-A596-071AF6528393}" destId="{4BB404B2-C00B-41B8-9A2A-9C4308228793}" srcOrd="10" destOrd="0" parTransId="{69CF7321-3073-498C-9C4F-910E8E296B74}" sibTransId="{D323728B-807C-46D9-8BD1-0A05764F22DC}"/>
    <dgm:cxn modelId="{6E2D3AE1-99F6-462D-A24F-D0EC5251A820}" type="presOf" srcId="{4375B656-388D-4672-BB14-A8109BB47B29}" destId="{53D6B023-9A7A-48FA-812D-711E510A5AB6}" srcOrd="1" destOrd="0" presId="urn:microsoft.com/office/officeart/2005/8/layout/bProcess3"/>
    <dgm:cxn modelId="{1257400F-9802-4231-8882-5B31D652D554}" type="presOf" srcId="{A68B6A1B-8A68-4A2C-B329-03F6917D95BE}" destId="{08E4B4AD-D323-4A2E-909A-E7B2719D79FC}" srcOrd="0" destOrd="0" presId="urn:microsoft.com/office/officeart/2005/8/layout/bProcess3"/>
    <dgm:cxn modelId="{C7A462FF-AC1B-485B-9604-6DE289534159}" type="presOf" srcId="{4375B656-388D-4672-BB14-A8109BB47B29}" destId="{5FCA8682-098E-4688-A3B6-1A74D893DC21}" srcOrd="0" destOrd="0" presId="urn:microsoft.com/office/officeart/2005/8/layout/bProcess3"/>
    <dgm:cxn modelId="{72E8B2AF-CFA2-438A-BB38-AD8F34ED5705}" type="presOf" srcId="{290AC8F1-82AB-4AED-BAC1-8B0F350DD20D}" destId="{4BEE9291-3AEA-47A1-AC59-AFDD8ADA4115}" srcOrd="1" destOrd="0" presId="urn:microsoft.com/office/officeart/2005/8/layout/bProcess3"/>
    <dgm:cxn modelId="{C770D0CF-53CA-4526-857E-46A3396004B4}" type="presParOf" srcId="{D71A307F-32DE-4C6B-815E-F7E1DCC8D55B}" destId="{79225071-E184-42C7-B34B-751C434E6F5B}" srcOrd="0" destOrd="0" presId="urn:microsoft.com/office/officeart/2005/8/layout/bProcess3"/>
    <dgm:cxn modelId="{B0900F63-C1DB-4CA2-9D40-66915583E1C9}" type="presParOf" srcId="{D71A307F-32DE-4C6B-815E-F7E1DCC8D55B}" destId="{B48EEB6C-4C73-433A-9024-A4AA92BAD963}" srcOrd="1" destOrd="0" presId="urn:microsoft.com/office/officeart/2005/8/layout/bProcess3"/>
    <dgm:cxn modelId="{BF005B6A-0556-4FB9-BAB0-D221CCEBD986}" type="presParOf" srcId="{B48EEB6C-4C73-433A-9024-A4AA92BAD963}" destId="{62C4C0C5-5940-4AE9-80A2-4B45A24A03A5}" srcOrd="0" destOrd="0" presId="urn:microsoft.com/office/officeart/2005/8/layout/bProcess3"/>
    <dgm:cxn modelId="{9410E406-DABE-4C4B-8AC0-16733BF8AA97}" type="presParOf" srcId="{D71A307F-32DE-4C6B-815E-F7E1DCC8D55B}" destId="{08E4B4AD-D323-4A2E-909A-E7B2719D79FC}" srcOrd="2" destOrd="0" presId="urn:microsoft.com/office/officeart/2005/8/layout/bProcess3"/>
    <dgm:cxn modelId="{4DF84874-2A8D-490B-8960-15430429D7A4}" type="presParOf" srcId="{D71A307F-32DE-4C6B-815E-F7E1DCC8D55B}" destId="{8D46EC6B-A2D9-4E6A-90A7-8D2350D3BB71}" srcOrd="3" destOrd="0" presId="urn:microsoft.com/office/officeart/2005/8/layout/bProcess3"/>
    <dgm:cxn modelId="{26611F42-BFD9-4980-A44D-E395FE914930}" type="presParOf" srcId="{8D46EC6B-A2D9-4E6A-90A7-8D2350D3BB71}" destId="{B4899233-43C7-43D9-9059-34B1B435AF38}" srcOrd="0" destOrd="0" presId="urn:microsoft.com/office/officeart/2005/8/layout/bProcess3"/>
    <dgm:cxn modelId="{7F7DA482-904B-406B-B90E-E2E966C7FD2A}" type="presParOf" srcId="{D71A307F-32DE-4C6B-815E-F7E1DCC8D55B}" destId="{AD08885B-9F9E-4F99-B6D6-85382BBED1F9}" srcOrd="4" destOrd="0" presId="urn:microsoft.com/office/officeart/2005/8/layout/bProcess3"/>
    <dgm:cxn modelId="{1CA26356-03FF-42F6-B58A-75CF80C9758C}" type="presParOf" srcId="{D71A307F-32DE-4C6B-815E-F7E1DCC8D55B}" destId="{A5D14AE0-754E-49BC-B054-7FBF2B4735BA}" srcOrd="5" destOrd="0" presId="urn:microsoft.com/office/officeart/2005/8/layout/bProcess3"/>
    <dgm:cxn modelId="{F9D40F77-C2B6-4816-8551-69527AB0BAAB}" type="presParOf" srcId="{A5D14AE0-754E-49BC-B054-7FBF2B4735BA}" destId="{0682B0DB-5958-4042-91C2-FEABF05C1272}" srcOrd="0" destOrd="0" presId="urn:microsoft.com/office/officeart/2005/8/layout/bProcess3"/>
    <dgm:cxn modelId="{02084797-050A-4398-AFD1-54ECFC698091}" type="presParOf" srcId="{D71A307F-32DE-4C6B-815E-F7E1DCC8D55B}" destId="{1EC766DB-BDDD-420B-8155-4C94BC960F70}" srcOrd="6" destOrd="0" presId="urn:microsoft.com/office/officeart/2005/8/layout/bProcess3"/>
    <dgm:cxn modelId="{9BF793A7-925A-4D20-BD96-0ECE0BFC8024}" type="presParOf" srcId="{D71A307F-32DE-4C6B-815E-F7E1DCC8D55B}" destId="{C95267D5-30EC-4342-89DD-7646AB4ABE8F}" srcOrd="7" destOrd="0" presId="urn:microsoft.com/office/officeart/2005/8/layout/bProcess3"/>
    <dgm:cxn modelId="{E2483EB6-73B8-42EE-9905-E04B1EF07CD9}" type="presParOf" srcId="{C95267D5-30EC-4342-89DD-7646AB4ABE8F}" destId="{4BEE9291-3AEA-47A1-AC59-AFDD8ADA4115}" srcOrd="0" destOrd="0" presId="urn:microsoft.com/office/officeart/2005/8/layout/bProcess3"/>
    <dgm:cxn modelId="{5AA13481-A7E3-456D-88C4-440300EC3874}" type="presParOf" srcId="{D71A307F-32DE-4C6B-815E-F7E1DCC8D55B}" destId="{A49C97D5-E1A8-4A57-83C6-317217798793}" srcOrd="8" destOrd="0" presId="urn:microsoft.com/office/officeart/2005/8/layout/bProcess3"/>
    <dgm:cxn modelId="{E8BF2823-D893-4DE2-BF10-1C39E7906A14}" type="presParOf" srcId="{D71A307F-32DE-4C6B-815E-F7E1DCC8D55B}" destId="{657981B7-97C1-47AC-8D15-563FEC12771D}" srcOrd="9" destOrd="0" presId="urn:microsoft.com/office/officeart/2005/8/layout/bProcess3"/>
    <dgm:cxn modelId="{A37D229E-DD7B-4767-98D9-889B05BF4F10}" type="presParOf" srcId="{657981B7-97C1-47AC-8D15-563FEC12771D}" destId="{87172530-D8D7-4284-85D9-8F2B184541DA}" srcOrd="0" destOrd="0" presId="urn:microsoft.com/office/officeart/2005/8/layout/bProcess3"/>
    <dgm:cxn modelId="{CE6232AA-86A6-4FAA-85EA-733A57462FE6}" type="presParOf" srcId="{D71A307F-32DE-4C6B-815E-F7E1DCC8D55B}" destId="{5093A79E-4254-49F7-B15E-DCFB035916EA}" srcOrd="10" destOrd="0" presId="urn:microsoft.com/office/officeart/2005/8/layout/bProcess3"/>
    <dgm:cxn modelId="{65632F6A-D7BC-4E3D-8F60-A9AADC238A7B}" type="presParOf" srcId="{D71A307F-32DE-4C6B-815E-F7E1DCC8D55B}" destId="{12167B75-16FA-43EC-9808-BD9B555ABB8E}" srcOrd="11" destOrd="0" presId="urn:microsoft.com/office/officeart/2005/8/layout/bProcess3"/>
    <dgm:cxn modelId="{C6B0B3E2-A1F1-423C-85D1-21C4963043A5}" type="presParOf" srcId="{12167B75-16FA-43EC-9808-BD9B555ABB8E}" destId="{D0F30C85-F3BB-49A3-8AB2-93162F0E9644}" srcOrd="0" destOrd="0" presId="urn:microsoft.com/office/officeart/2005/8/layout/bProcess3"/>
    <dgm:cxn modelId="{651EBF4D-D2B5-4CD1-B339-AD948B161BFF}" type="presParOf" srcId="{D71A307F-32DE-4C6B-815E-F7E1DCC8D55B}" destId="{57CF4058-AD5D-4C3D-A0E4-77F34B789C75}" srcOrd="12" destOrd="0" presId="urn:microsoft.com/office/officeart/2005/8/layout/bProcess3"/>
    <dgm:cxn modelId="{C5FCCB52-28DC-4D2E-B42E-ABB6028E9394}" type="presParOf" srcId="{D71A307F-32DE-4C6B-815E-F7E1DCC8D55B}" destId="{1E7F57E4-2F04-4122-AA8D-04F82B3D5B24}" srcOrd="13" destOrd="0" presId="urn:microsoft.com/office/officeart/2005/8/layout/bProcess3"/>
    <dgm:cxn modelId="{70F49C48-ABE3-4A1A-AC61-FF16821502A7}" type="presParOf" srcId="{1E7F57E4-2F04-4122-AA8D-04F82B3D5B24}" destId="{C4CBDC70-1BFC-48CC-AF1A-C944C98A95D7}" srcOrd="0" destOrd="0" presId="urn:microsoft.com/office/officeart/2005/8/layout/bProcess3"/>
    <dgm:cxn modelId="{F0B775F5-DA69-4079-8A8C-4A485FFB121A}" type="presParOf" srcId="{D71A307F-32DE-4C6B-815E-F7E1DCC8D55B}" destId="{1E69541D-B078-435B-AD09-21E6BA09306C}" srcOrd="14" destOrd="0" presId="urn:microsoft.com/office/officeart/2005/8/layout/bProcess3"/>
    <dgm:cxn modelId="{05CE91C7-4289-4E46-8A89-518BDFDFECE9}" type="presParOf" srcId="{D71A307F-32DE-4C6B-815E-F7E1DCC8D55B}" destId="{5FCA8682-098E-4688-A3B6-1A74D893DC21}" srcOrd="15" destOrd="0" presId="urn:microsoft.com/office/officeart/2005/8/layout/bProcess3"/>
    <dgm:cxn modelId="{85B5BF39-5ED9-4B4D-8484-20E268CF643A}" type="presParOf" srcId="{5FCA8682-098E-4688-A3B6-1A74D893DC21}" destId="{53D6B023-9A7A-48FA-812D-711E510A5AB6}" srcOrd="0" destOrd="0" presId="urn:microsoft.com/office/officeart/2005/8/layout/bProcess3"/>
    <dgm:cxn modelId="{12513A84-54E8-4EE6-89EE-C2C5D332ABF8}" type="presParOf" srcId="{D71A307F-32DE-4C6B-815E-F7E1DCC8D55B}" destId="{30837AE6-9CB1-41E7-BE8C-7BF64030ABE1}" srcOrd="16" destOrd="0" presId="urn:microsoft.com/office/officeart/2005/8/layout/bProcess3"/>
    <dgm:cxn modelId="{DC494964-3C7A-4F5B-A172-4EBA211D9D0F}" type="presParOf" srcId="{D71A307F-32DE-4C6B-815E-F7E1DCC8D55B}" destId="{F77868D7-4DC9-4B04-B749-AB8764520F06}" srcOrd="17" destOrd="0" presId="urn:microsoft.com/office/officeart/2005/8/layout/bProcess3"/>
    <dgm:cxn modelId="{B4B6DCA0-88C9-448B-BF03-F9281E8645E2}" type="presParOf" srcId="{F77868D7-4DC9-4B04-B749-AB8764520F06}" destId="{C3BED73A-7784-4C1F-9EB8-E94823A95D4F}" srcOrd="0" destOrd="0" presId="urn:microsoft.com/office/officeart/2005/8/layout/bProcess3"/>
    <dgm:cxn modelId="{D4D5C8BD-D1B2-4DB3-8502-443A8252A111}" type="presParOf" srcId="{D71A307F-32DE-4C6B-815E-F7E1DCC8D55B}" destId="{6931CB2D-FE89-443E-A1E3-A2A6A3FB25BF}" srcOrd="18" destOrd="0" presId="urn:microsoft.com/office/officeart/2005/8/layout/bProcess3"/>
    <dgm:cxn modelId="{54E22976-B6DE-4CB1-B078-80FBF237E811}" type="presParOf" srcId="{D71A307F-32DE-4C6B-815E-F7E1DCC8D55B}" destId="{09AC2BC6-9E08-4E16-B1BC-C4DC97C2575E}" srcOrd="19" destOrd="0" presId="urn:microsoft.com/office/officeart/2005/8/layout/bProcess3"/>
    <dgm:cxn modelId="{E40D1861-E5B0-4BD8-A7A8-BF91EAB1F018}" type="presParOf" srcId="{09AC2BC6-9E08-4E16-B1BC-C4DC97C2575E}" destId="{43165A35-B86A-46F1-9DBE-0E63AA0B964C}" srcOrd="0" destOrd="0" presId="urn:microsoft.com/office/officeart/2005/8/layout/bProcess3"/>
    <dgm:cxn modelId="{B6C11D19-6FC0-46CE-8FFD-2F5F2B0ACFA5}" type="presParOf" srcId="{D71A307F-32DE-4C6B-815E-F7E1DCC8D55B}" destId="{21E30C47-F653-4EBE-8E80-525D1F75478C}" srcOrd="2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07D334-7B02-4366-A766-F199950E235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TW" altLang="en-US"/>
        </a:p>
      </dgm:t>
    </dgm:pt>
    <dgm:pt modelId="{DF023C1F-A9A9-4A6C-A696-1D2AA3D64E5B}">
      <dgm:prSet phldrT="[文字]"/>
      <dgm:spPr/>
      <dgm:t>
        <a:bodyPr/>
        <a:lstStyle/>
        <a:p>
          <a:r>
            <a:rPr lang="zh-TW" altLang="en-US" dirty="0" smtClean="0"/>
            <a:t>國際採購網絡</a:t>
          </a:r>
          <a:endParaRPr lang="zh-TW" altLang="en-US" dirty="0"/>
        </a:p>
      </dgm:t>
    </dgm:pt>
    <dgm:pt modelId="{B3989C5C-137B-440F-9BCA-6A784CE86118}" type="parTrans" cxnId="{2120D864-9869-4533-B714-17889B5AA823}">
      <dgm:prSet/>
      <dgm:spPr/>
      <dgm:t>
        <a:bodyPr/>
        <a:lstStyle/>
        <a:p>
          <a:endParaRPr lang="zh-TW" altLang="en-US"/>
        </a:p>
      </dgm:t>
    </dgm:pt>
    <dgm:pt modelId="{5FDD606E-B3A1-4E64-A288-1E558E616742}" type="sibTrans" cxnId="{2120D864-9869-4533-B714-17889B5AA823}">
      <dgm:prSet/>
      <dgm:spPr/>
      <dgm:t>
        <a:bodyPr/>
        <a:lstStyle/>
        <a:p>
          <a:endParaRPr lang="zh-TW" altLang="en-US"/>
        </a:p>
      </dgm:t>
    </dgm:pt>
    <dgm:pt modelId="{9FCBB026-BF40-4899-AE7C-006B3980803B}">
      <dgm:prSet phldrT="[文字]"/>
      <dgm:spPr/>
      <dgm:t>
        <a:bodyPr/>
        <a:lstStyle/>
        <a:p>
          <a:r>
            <a:rPr lang="zh-TW" altLang="en-US" dirty="0" smtClean="0"/>
            <a:t>服務</a:t>
          </a:r>
          <a:endParaRPr lang="zh-TW" altLang="en-US" dirty="0"/>
        </a:p>
      </dgm:t>
    </dgm:pt>
    <dgm:pt modelId="{33218BD7-844D-4DFE-9FF9-8BC1A92B9D90}" type="parTrans" cxnId="{49BAFAF7-EE01-41E7-AE65-68B73E623BF4}">
      <dgm:prSet/>
      <dgm:spPr/>
      <dgm:t>
        <a:bodyPr/>
        <a:lstStyle/>
        <a:p>
          <a:endParaRPr lang="zh-TW" altLang="en-US"/>
        </a:p>
      </dgm:t>
    </dgm:pt>
    <dgm:pt modelId="{000053A1-2E14-4110-B951-0AD853590494}" type="sibTrans" cxnId="{49BAFAF7-EE01-41E7-AE65-68B73E623BF4}">
      <dgm:prSet/>
      <dgm:spPr/>
      <dgm:t>
        <a:bodyPr/>
        <a:lstStyle/>
        <a:p>
          <a:endParaRPr lang="zh-TW" altLang="en-US"/>
        </a:p>
      </dgm:t>
    </dgm:pt>
    <dgm:pt modelId="{D3FD52FE-C2CB-489D-A1FA-09E74073C154}">
      <dgm:prSet phldrT="[文字]"/>
      <dgm:spPr/>
      <dgm:t>
        <a:bodyPr/>
        <a:lstStyle/>
        <a:p>
          <a:r>
            <a:rPr lang="zh-TW" altLang="en-US" dirty="0" smtClean="0"/>
            <a:t>定價</a:t>
          </a:r>
          <a:endParaRPr lang="zh-TW" altLang="en-US" dirty="0"/>
        </a:p>
      </dgm:t>
    </dgm:pt>
    <dgm:pt modelId="{1E1F4771-76B9-4472-8499-079997ECD062}" type="parTrans" cxnId="{43EBFA38-A283-41AB-BC64-66738F3CECC3}">
      <dgm:prSet/>
      <dgm:spPr/>
      <dgm:t>
        <a:bodyPr/>
        <a:lstStyle/>
        <a:p>
          <a:endParaRPr lang="zh-TW" altLang="en-US"/>
        </a:p>
      </dgm:t>
    </dgm:pt>
    <dgm:pt modelId="{8095E5AF-E733-45C3-8BF0-35052BC1BFFF}" type="sibTrans" cxnId="{43EBFA38-A283-41AB-BC64-66738F3CECC3}">
      <dgm:prSet/>
      <dgm:spPr/>
      <dgm:t>
        <a:bodyPr/>
        <a:lstStyle/>
        <a:p>
          <a:endParaRPr lang="zh-TW" altLang="en-US"/>
        </a:p>
      </dgm:t>
    </dgm:pt>
    <dgm:pt modelId="{A8EEF1BA-13AC-4054-AA8F-6955C9AB7B7E}">
      <dgm:prSet phldrT="[文字]"/>
      <dgm:spPr/>
      <dgm:t>
        <a:bodyPr/>
        <a:lstStyle/>
        <a:p>
          <a:r>
            <a:rPr lang="zh-TW" altLang="en-US" dirty="0" smtClean="0"/>
            <a:t>員工報酬</a:t>
          </a:r>
          <a:endParaRPr lang="zh-TW" altLang="en-US" dirty="0"/>
        </a:p>
      </dgm:t>
    </dgm:pt>
    <dgm:pt modelId="{BB9883E8-40D2-472B-80FA-79AE8B488EAA}" type="parTrans" cxnId="{15A5676D-89A7-491D-B4BB-3C75F5772C7D}">
      <dgm:prSet/>
      <dgm:spPr/>
      <dgm:t>
        <a:bodyPr/>
        <a:lstStyle/>
        <a:p>
          <a:endParaRPr lang="zh-TW" altLang="en-US"/>
        </a:p>
      </dgm:t>
    </dgm:pt>
    <dgm:pt modelId="{B088572D-4124-4B2F-B4D4-3767F2224BE6}" type="sibTrans" cxnId="{15A5676D-89A7-491D-B4BB-3C75F5772C7D}">
      <dgm:prSet/>
      <dgm:spPr/>
      <dgm:t>
        <a:bodyPr/>
        <a:lstStyle/>
        <a:p>
          <a:endParaRPr lang="zh-TW" altLang="en-US"/>
        </a:p>
      </dgm:t>
    </dgm:pt>
    <dgm:pt modelId="{DDBB46AD-F103-4931-8B61-8B5419139982}" type="pres">
      <dgm:prSet presAssocID="{9607D334-7B02-4366-A766-F199950E235F}" presName="cycle" presStyleCnt="0">
        <dgm:presLayoutVars>
          <dgm:dir/>
          <dgm:resizeHandles val="exact"/>
        </dgm:presLayoutVars>
      </dgm:prSet>
      <dgm:spPr/>
      <dgm:t>
        <a:bodyPr/>
        <a:lstStyle/>
        <a:p>
          <a:endParaRPr lang="zh-TW" altLang="en-US"/>
        </a:p>
      </dgm:t>
    </dgm:pt>
    <dgm:pt modelId="{4F033F23-AEF0-455E-88DF-9D6537133863}" type="pres">
      <dgm:prSet presAssocID="{DF023C1F-A9A9-4A6C-A696-1D2AA3D64E5B}" presName="node" presStyleLbl="node1" presStyleIdx="0" presStyleCnt="4">
        <dgm:presLayoutVars>
          <dgm:bulletEnabled val="1"/>
        </dgm:presLayoutVars>
      </dgm:prSet>
      <dgm:spPr/>
      <dgm:t>
        <a:bodyPr/>
        <a:lstStyle/>
        <a:p>
          <a:endParaRPr lang="zh-TW" altLang="en-US"/>
        </a:p>
      </dgm:t>
    </dgm:pt>
    <dgm:pt modelId="{BDF981A9-C707-4FDE-8E7C-623FE37B6B80}" type="pres">
      <dgm:prSet presAssocID="{DF023C1F-A9A9-4A6C-A696-1D2AA3D64E5B}" presName="spNode" presStyleCnt="0"/>
      <dgm:spPr/>
    </dgm:pt>
    <dgm:pt modelId="{CFE5BA76-DB40-4107-9136-A22D5302BD89}" type="pres">
      <dgm:prSet presAssocID="{5FDD606E-B3A1-4E64-A288-1E558E616742}" presName="sibTrans" presStyleLbl="sibTrans1D1" presStyleIdx="0" presStyleCnt="4"/>
      <dgm:spPr/>
      <dgm:t>
        <a:bodyPr/>
        <a:lstStyle/>
        <a:p>
          <a:endParaRPr lang="zh-TW" altLang="en-US"/>
        </a:p>
      </dgm:t>
    </dgm:pt>
    <dgm:pt modelId="{0B957ECF-EE63-4F98-928B-77F6E3EC946B}" type="pres">
      <dgm:prSet presAssocID="{9FCBB026-BF40-4899-AE7C-006B3980803B}" presName="node" presStyleLbl="node1" presStyleIdx="1" presStyleCnt="4">
        <dgm:presLayoutVars>
          <dgm:bulletEnabled val="1"/>
        </dgm:presLayoutVars>
      </dgm:prSet>
      <dgm:spPr/>
      <dgm:t>
        <a:bodyPr/>
        <a:lstStyle/>
        <a:p>
          <a:endParaRPr lang="zh-TW" altLang="en-US"/>
        </a:p>
      </dgm:t>
    </dgm:pt>
    <dgm:pt modelId="{1CC46553-68B6-417B-AE66-3F747315B404}" type="pres">
      <dgm:prSet presAssocID="{9FCBB026-BF40-4899-AE7C-006B3980803B}" presName="spNode" presStyleCnt="0"/>
      <dgm:spPr/>
    </dgm:pt>
    <dgm:pt modelId="{0D0E8D3B-FBAF-4EAB-AE98-C8E7C66AAD29}" type="pres">
      <dgm:prSet presAssocID="{000053A1-2E14-4110-B951-0AD853590494}" presName="sibTrans" presStyleLbl="sibTrans1D1" presStyleIdx="1" presStyleCnt="4"/>
      <dgm:spPr/>
      <dgm:t>
        <a:bodyPr/>
        <a:lstStyle/>
        <a:p>
          <a:endParaRPr lang="zh-TW" altLang="en-US"/>
        </a:p>
      </dgm:t>
    </dgm:pt>
    <dgm:pt modelId="{DC7CBE77-93C1-4E6E-BCC8-251156FDC1E4}" type="pres">
      <dgm:prSet presAssocID="{D3FD52FE-C2CB-489D-A1FA-09E74073C154}" presName="node" presStyleLbl="node1" presStyleIdx="2" presStyleCnt="4">
        <dgm:presLayoutVars>
          <dgm:bulletEnabled val="1"/>
        </dgm:presLayoutVars>
      </dgm:prSet>
      <dgm:spPr/>
      <dgm:t>
        <a:bodyPr/>
        <a:lstStyle/>
        <a:p>
          <a:endParaRPr lang="zh-TW" altLang="en-US"/>
        </a:p>
      </dgm:t>
    </dgm:pt>
    <dgm:pt modelId="{1412C6C1-4C54-465D-916A-F4230C562976}" type="pres">
      <dgm:prSet presAssocID="{D3FD52FE-C2CB-489D-A1FA-09E74073C154}" presName="spNode" presStyleCnt="0"/>
      <dgm:spPr/>
    </dgm:pt>
    <dgm:pt modelId="{EE70534B-A60A-4D2E-869F-2689DA45E164}" type="pres">
      <dgm:prSet presAssocID="{8095E5AF-E733-45C3-8BF0-35052BC1BFFF}" presName="sibTrans" presStyleLbl="sibTrans1D1" presStyleIdx="2" presStyleCnt="4"/>
      <dgm:spPr/>
      <dgm:t>
        <a:bodyPr/>
        <a:lstStyle/>
        <a:p>
          <a:endParaRPr lang="zh-TW" altLang="en-US"/>
        </a:p>
      </dgm:t>
    </dgm:pt>
    <dgm:pt modelId="{B5431CFB-08D3-48C0-967C-57D47E2DEADE}" type="pres">
      <dgm:prSet presAssocID="{A8EEF1BA-13AC-4054-AA8F-6955C9AB7B7E}" presName="node" presStyleLbl="node1" presStyleIdx="3" presStyleCnt="4">
        <dgm:presLayoutVars>
          <dgm:bulletEnabled val="1"/>
        </dgm:presLayoutVars>
      </dgm:prSet>
      <dgm:spPr/>
      <dgm:t>
        <a:bodyPr/>
        <a:lstStyle/>
        <a:p>
          <a:endParaRPr lang="zh-TW" altLang="en-US"/>
        </a:p>
      </dgm:t>
    </dgm:pt>
    <dgm:pt modelId="{CB2D7AA3-E1BF-42E0-98F4-737EEBAC989A}" type="pres">
      <dgm:prSet presAssocID="{A8EEF1BA-13AC-4054-AA8F-6955C9AB7B7E}" presName="spNode" presStyleCnt="0"/>
      <dgm:spPr/>
    </dgm:pt>
    <dgm:pt modelId="{8D754EF4-2E2F-483C-8DA4-3EE376DF07D2}" type="pres">
      <dgm:prSet presAssocID="{B088572D-4124-4B2F-B4D4-3767F2224BE6}" presName="sibTrans" presStyleLbl="sibTrans1D1" presStyleIdx="3" presStyleCnt="4"/>
      <dgm:spPr/>
      <dgm:t>
        <a:bodyPr/>
        <a:lstStyle/>
        <a:p>
          <a:endParaRPr lang="zh-TW" altLang="en-US"/>
        </a:p>
      </dgm:t>
    </dgm:pt>
  </dgm:ptLst>
  <dgm:cxnLst>
    <dgm:cxn modelId="{F380A299-6A94-433D-9CD0-FA4064D89334}" type="presOf" srcId="{9607D334-7B02-4366-A766-F199950E235F}" destId="{DDBB46AD-F103-4931-8B61-8B5419139982}" srcOrd="0" destOrd="0" presId="urn:microsoft.com/office/officeart/2005/8/layout/cycle6"/>
    <dgm:cxn modelId="{7FCC9D12-13A3-4229-B0AD-D92407E6A950}" type="presOf" srcId="{000053A1-2E14-4110-B951-0AD853590494}" destId="{0D0E8D3B-FBAF-4EAB-AE98-C8E7C66AAD29}" srcOrd="0" destOrd="0" presId="urn:microsoft.com/office/officeart/2005/8/layout/cycle6"/>
    <dgm:cxn modelId="{7DAC4C34-F3DA-4BC5-AEDD-DCEBD713FD05}" type="presOf" srcId="{D3FD52FE-C2CB-489D-A1FA-09E74073C154}" destId="{DC7CBE77-93C1-4E6E-BCC8-251156FDC1E4}" srcOrd="0" destOrd="0" presId="urn:microsoft.com/office/officeart/2005/8/layout/cycle6"/>
    <dgm:cxn modelId="{CCFBC76A-B3DC-46CA-AAA8-D21DA622C2DC}" type="presOf" srcId="{B088572D-4124-4B2F-B4D4-3767F2224BE6}" destId="{8D754EF4-2E2F-483C-8DA4-3EE376DF07D2}" srcOrd="0" destOrd="0" presId="urn:microsoft.com/office/officeart/2005/8/layout/cycle6"/>
    <dgm:cxn modelId="{8078AF79-5247-43CD-95F5-8B84A48B0CBB}" type="presOf" srcId="{A8EEF1BA-13AC-4054-AA8F-6955C9AB7B7E}" destId="{B5431CFB-08D3-48C0-967C-57D47E2DEADE}" srcOrd="0" destOrd="0" presId="urn:microsoft.com/office/officeart/2005/8/layout/cycle6"/>
    <dgm:cxn modelId="{15A5676D-89A7-491D-B4BB-3C75F5772C7D}" srcId="{9607D334-7B02-4366-A766-F199950E235F}" destId="{A8EEF1BA-13AC-4054-AA8F-6955C9AB7B7E}" srcOrd="3" destOrd="0" parTransId="{BB9883E8-40D2-472B-80FA-79AE8B488EAA}" sibTransId="{B088572D-4124-4B2F-B4D4-3767F2224BE6}"/>
    <dgm:cxn modelId="{43EBFA38-A283-41AB-BC64-66738F3CECC3}" srcId="{9607D334-7B02-4366-A766-F199950E235F}" destId="{D3FD52FE-C2CB-489D-A1FA-09E74073C154}" srcOrd="2" destOrd="0" parTransId="{1E1F4771-76B9-4472-8499-079997ECD062}" sibTransId="{8095E5AF-E733-45C3-8BF0-35052BC1BFFF}"/>
    <dgm:cxn modelId="{55098DA1-3A47-4B50-8B70-90648E2FF853}" type="presOf" srcId="{DF023C1F-A9A9-4A6C-A696-1D2AA3D64E5B}" destId="{4F033F23-AEF0-455E-88DF-9D6537133863}" srcOrd="0" destOrd="0" presId="urn:microsoft.com/office/officeart/2005/8/layout/cycle6"/>
    <dgm:cxn modelId="{D9EE6B9E-6786-4553-BCB3-40E46BA0EA10}" type="presOf" srcId="{9FCBB026-BF40-4899-AE7C-006B3980803B}" destId="{0B957ECF-EE63-4F98-928B-77F6E3EC946B}" srcOrd="0" destOrd="0" presId="urn:microsoft.com/office/officeart/2005/8/layout/cycle6"/>
    <dgm:cxn modelId="{2120D864-9869-4533-B714-17889B5AA823}" srcId="{9607D334-7B02-4366-A766-F199950E235F}" destId="{DF023C1F-A9A9-4A6C-A696-1D2AA3D64E5B}" srcOrd="0" destOrd="0" parTransId="{B3989C5C-137B-440F-9BCA-6A784CE86118}" sibTransId="{5FDD606E-B3A1-4E64-A288-1E558E616742}"/>
    <dgm:cxn modelId="{49BAFAF7-EE01-41E7-AE65-68B73E623BF4}" srcId="{9607D334-7B02-4366-A766-F199950E235F}" destId="{9FCBB026-BF40-4899-AE7C-006B3980803B}" srcOrd="1" destOrd="0" parTransId="{33218BD7-844D-4DFE-9FF9-8BC1A92B9D90}" sibTransId="{000053A1-2E14-4110-B951-0AD853590494}"/>
    <dgm:cxn modelId="{3C605EF3-FBFB-4B31-8E7D-AE96274C3D3F}" type="presOf" srcId="{5FDD606E-B3A1-4E64-A288-1E558E616742}" destId="{CFE5BA76-DB40-4107-9136-A22D5302BD89}" srcOrd="0" destOrd="0" presId="urn:microsoft.com/office/officeart/2005/8/layout/cycle6"/>
    <dgm:cxn modelId="{AE093C1D-FB32-49B3-807A-F69873E4967B}" type="presOf" srcId="{8095E5AF-E733-45C3-8BF0-35052BC1BFFF}" destId="{EE70534B-A60A-4D2E-869F-2689DA45E164}" srcOrd="0" destOrd="0" presId="urn:microsoft.com/office/officeart/2005/8/layout/cycle6"/>
    <dgm:cxn modelId="{D007D6CA-2DFF-4A7B-9CCF-3C5A0738A75A}" type="presParOf" srcId="{DDBB46AD-F103-4931-8B61-8B5419139982}" destId="{4F033F23-AEF0-455E-88DF-9D6537133863}" srcOrd="0" destOrd="0" presId="urn:microsoft.com/office/officeart/2005/8/layout/cycle6"/>
    <dgm:cxn modelId="{3E537D54-B248-472E-8530-3446ABB1850A}" type="presParOf" srcId="{DDBB46AD-F103-4931-8B61-8B5419139982}" destId="{BDF981A9-C707-4FDE-8E7C-623FE37B6B80}" srcOrd="1" destOrd="0" presId="urn:microsoft.com/office/officeart/2005/8/layout/cycle6"/>
    <dgm:cxn modelId="{D11C753A-B2F5-4AF4-AFCB-72B3C5A6B0BA}" type="presParOf" srcId="{DDBB46AD-F103-4931-8B61-8B5419139982}" destId="{CFE5BA76-DB40-4107-9136-A22D5302BD89}" srcOrd="2" destOrd="0" presId="urn:microsoft.com/office/officeart/2005/8/layout/cycle6"/>
    <dgm:cxn modelId="{C350C9C5-5CA4-4D57-8B74-05FD434B339C}" type="presParOf" srcId="{DDBB46AD-F103-4931-8B61-8B5419139982}" destId="{0B957ECF-EE63-4F98-928B-77F6E3EC946B}" srcOrd="3" destOrd="0" presId="urn:microsoft.com/office/officeart/2005/8/layout/cycle6"/>
    <dgm:cxn modelId="{1D6D89F9-21FE-43D1-BA9C-8A292C5FF0CE}" type="presParOf" srcId="{DDBB46AD-F103-4931-8B61-8B5419139982}" destId="{1CC46553-68B6-417B-AE66-3F747315B404}" srcOrd="4" destOrd="0" presId="urn:microsoft.com/office/officeart/2005/8/layout/cycle6"/>
    <dgm:cxn modelId="{BB2B0A72-210A-4FC3-90D0-610F8E43E917}" type="presParOf" srcId="{DDBB46AD-F103-4931-8B61-8B5419139982}" destId="{0D0E8D3B-FBAF-4EAB-AE98-C8E7C66AAD29}" srcOrd="5" destOrd="0" presId="urn:microsoft.com/office/officeart/2005/8/layout/cycle6"/>
    <dgm:cxn modelId="{6DD799F7-9922-41DB-B683-2DB18A26DA43}" type="presParOf" srcId="{DDBB46AD-F103-4931-8B61-8B5419139982}" destId="{DC7CBE77-93C1-4E6E-BCC8-251156FDC1E4}" srcOrd="6" destOrd="0" presId="urn:microsoft.com/office/officeart/2005/8/layout/cycle6"/>
    <dgm:cxn modelId="{F6670B99-A35A-477B-BB6B-BE93388ED36B}" type="presParOf" srcId="{DDBB46AD-F103-4931-8B61-8B5419139982}" destId="{1412C6C1-4C54-465D-916A-F4230C562976}" srcOrd="7" destOrd="0" presId="urn:microsoft.com/office/officeart/2005/8/layout/cycle6"/>
    <dgm:cxn modelId="{CC8299BA-9DF8-4DDF-B413-45901E3CF11B}" type="presParOf" srcId="{DDBB46AD-F103-4931-8B61-8B5419139982}" destId="{EE70534B-A60A-4D2E-869F-2689DA45E164}" srcOrd="8" destOrd="0" presId="urn:microsoft.com/office/officeart/2005/8/layout/cycle6"/>
    <dgm:cxn modelId="{FF31E29C-B487-43C4-BFD3-F795A0792FC5}" type="presParOf" srcId="{DDBB46AD-F103-4931-8B61-8B5419139982}" destId="{B5431CFB-08D3-48C0-967C-57D47E2DEADE}" srcOrd="9" destOrd="0" presId="urn:microsoft.com/office/officeart/2005/8/layout/cycle6"/>
    <dgm:cxn modelId="{89844C2F-E135-4CF3-BDAE-83A445AFC4F2}" type="presParOf" srcId="{DDBB46AD-F103-4931-8B61-8B5419139982}" destId="{CB2D7AA3-E1BF-42E0-98F4-737EEBAC989A}" srcOrd="10" destOrd="0" presId="urn:microsoft.com/office/officeart/2005/8/layout/cycle6"/>
    <dgm:cxn modelId="{3B09F2BB-AA08-42B4-B61A-EDF3129C052F}" type="presParOf" srcId="{DDBB46AD-F103-4931-8B61-8B5419139982}" destId="{8D754EF4-2E2F-483C-8DA4-3EE376DF07D2}" srcOrd="11"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7B48C5-DD97-4355-A779-4F401A5B597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CBDF9149-E90B-411C-9F3A-B58FF36448DE}">
      <dgm:prSet phldrT="[文字]" custT="1"/>
      <dgm:spPr/>
      <dgm:t>
        <a:bodyPr/>
        <a:lstStyle/>
        <a:p>
          <a:r>
            <a:rPr lang="zh-TW" altLang="en-US" sz="3200" dirty="0" smtClean="0"/>
            <a:t>生產主管</a:t>
          </a:r>
          <a:endParaRPr lang="zh-TW" altLang="en-US" sz="3200" dirty="0"/>
        </a:p>
      </dgm:t>
    </dgm:pt>
    <dgm:pt modelId="{EDEB87F1-2D70-4B15-9FA3-04EC14AA9BD2}" type="parTrans" cxnId="{0E036310-6402-4F98-A627-25FFBDD98D63}">
      <dgm:prSet/>
      <dgm:spPr/>
      <dgm:t>
        <a:bodyPr/>
        <a:lstStyle/>
        <a:p>
          <a:endParaRPr lang="zh-TW" altLang="en-US"/>
        </a:p>
      </dgm:t>
    </dgm:pt>
    <dgm:pt modelId="{DFD3417C-E827-4C22-BF28-03F9467121D9}" type="sibTrans" cxnId="{0E036310-6402-4F98-A627-25FFBDD98D63}">
      <dgm:prSet/>
      <dgm:spPr/>
      <dgm:t>
        <a:bodyPr/>
        <a:lstStyle/>
        <a:p>
          <a:endParaRPr lang="zh-TW" altLang="en-US"/>
        </a:p>
      </dgm:t>
    </dgm:pt>
    <dgm:pt modelId="{2A74B241-694B-4B24-A252-D1437C6620BE}">
      <dgm:prSet phldrT="[文字]"/>
      <dgm:spPr/>
      <dgm:t>
        <a:bodyPr/>
        <a:lstStyle/>
        <a:p>
          <a:r>
            <a:rPr lang="zh-TW" altLang="en-US" dirty="0" smtClean="0"/>
            <a:t>樣板</a:t>
          </a:r>
          <a:endParaRPr lang="zh-TW" altLang="en-US" dirty="0"/>
        </a:p>
      </dgm:t>
    </dgm:pt>
    <dgm:pt modelId="{5F13A543-5C62-40C7-BAB8-6A89CC6EC236}" type="parTrans" cxnId="{81E975B5-13B7-4EC7-AD2B-CF430E5508FD}">
      <dgm:prSet/>
      <dgm:spPr/>
      <dgm:t>
        <a:bodyPr/>
        <a:lstStyle/>
        <a:p>
          <a:endParaRPr lang="zh-TW" altLang="en-US"/>
        </a:p>
      </dgm:t>
    </dgm:pt>
    <dgm:pt modelId="{BE4F5E56-E97D-49C7-B7D4-9AA4527E37EA}" type="sibTrans" cxnId="{81E975B5-13B7-4EC7-AD2B-CF430E5508FD}">
      <dgm:prSet/>
      <dgm:spPr/>
      <dgm:t>
        <a:bodyPr/>
        <a:lstStyle/>
        <a:p>
          <a:endParaRPr lang="zh-TW" altLang="en-US"/>
        </a:p>
      </dgm:t>
    </dgm:pt>
    <dgm:pt modelId="{AA68C896-89B3-4C44-A660-7A33C31D94A5}">
      <dgm:prSet phldrT="[文字]"/>
      <dgm:spPr/>
      <dgm:t>
        <a:bodyPr/>
        <a:lstStyle/>
        <a:p>
          <a:r>
            <a:rPr lang="zh-TW" altLang="en-US" dirty="0" smtClean="0"/>
            <a:t>生產</a:t>
          </a:r>
          <a:endParaRPr lang="zh-TW" altLang="en-US" dirty="0"/>
        </a:p>
      </dgm:t>
    </dgm:pt>
    <dgm:pt modelId="{72290638-802E-4EFF-AA5E-2DD733BE2D84}" type="parTrans" cxnId="{C992D38B-110F-4EF6-B656-32270AA1BA33}">
      <dgm:prSet/>
      <dgm:spPr/>
      <dgm:t>
        <a:bodyPr/>
        <a:lstStyle/>
        <a:p>
          <a:endParaRPr lang="zh-TW" altLang="en-US"/>
        </a:p>
      </dgm:t>
    </dgm:pt>
    <dgm:pt modelId="{1A20DA45-41AF-4AD5-BA9E-C9587C97EA48}" type="sibTrans" cxnId="{C992D38B-110F-4EF6-B656-32270AA1BA33}">
      <dgm:prSet/>
      <dgm:spPr/>
      <dgm:t>
        <a:bodyPr/>
        <a:lstStyle/>
        <a:p>
          <a:endParaRPr lang="zh-TW" altLang="en-US"/>
        </a:p>
      </dgm:t>
    </dgm:pt>
    <dgm:pt modelId="{937122CC-B9EA-4471-AF97-3B7DCE5F2359}">
      <dgm:prSet phldrT="[文字]"/>
      <dgm:spPr/>
      <dgm:t>
        <a:bodyPr/>
        <a:lstStyle/>
        <a:p>
          <a:r>
            <a:rPr lang="zh-TW" altLang="en-US" dirty="0" smtClean="0"/>
            <a:t>質量保證</a:t>
          </a:r>
          <a:endParaRPr lang="zh-TW" altLang="en-US" dirty="0"/>
        </a:p>
      </dgm:t>
    </dgm:pt>
    <dgm:pt modelId="{BBEB0F0F-6498-4885-B5C6-7776B0710E9A}" type="parTrans" cxnId="{40819510-332C-4888-A136-8E242EEA5745}">
      <dgm:prSet/>
      <dgm:spPr/>
      <dgm:t>
        <a:bodyPr/>
        <a:lstStyle/>
        <a:p>
          <a:endParaRPr lang="zh-TW" altLang="en-US"/>
        </a:p>
      </dgm:t>
    </dgm:pt>
    <dgm:pt modelId="{C971A9F5-2625-4FA5-95BC-C72A0C2F5DA0}" type="sibTrans" cxnId="{40819510-332C-4888-A136-8E242EEA5745}">
      <dgm:prSet/>
      <dgm:spPr/>
      <dgm:t>
        <a:bodyPr/>
        <a:lstStyle/>
        <a:p>
          <a:endParaRPr lang="zh-TW" altLang="en-US"/>
        </a:p>
      </dgm:t>
    </dgm:pt>
    <dgm:pt modelId="{75B27EA9-DC0C-41BE-8827-DFA6C1E947EC}">
      <dgm:prSet phldrT="[文字]" custT="1"/>
      <dgm:spPr/>
      <dgm:t>
        <a:bodyPr/>
        <a:lstStyle/>
        <a:p>
          <a:r>
            <a:rPr lang="zh-TW" altLang="en-US" sz="3200" dirty="0" smtClean="0"/>
            <a:t>行政總監</a:t>
          </a:r>
          <a:endParaRPr lang="zh-TW" altLang="en-US" sz="3200" dirty="0"/>
        </a:p>
      </dgm:t>
    </dgm:pt>
    <dgm:pt modelId="{E3603506-7600-45F5-93F9-BAE4A58DDA1A}" type="parTrans" cxnId="{0A716CD0-D879-4280-AFF1-5DBDD0CD4B8C}">
      <dgm:prSet/>
      <dgm:spPr/>
      <dgm:t>
        <a:bodyPr/>
        <a:lstStyle/>
        <a:p>
          <a:endParaRPr lang="zh-TW" altLang="en-US"/>
        </a:p>
      </dgm:t>
    </dgm:pt>
    <dgm:pt modelId="{88BFE6B4-B8C3-4774-AF70-D4F7112A4B38}" type="sibTrans" cxnId="{0A716CD0-D879-4280-AFF1-5DBDD0CD4B8C}">
      <dgm:prSet/>
      <dgm:spPr/>
      <dgm:t>
        <a:bodyPr/>
        <a:lstStyle/>
        <a:p>
          <a:endParaRPr lang="zh-TW" altLang="en-US"/>
        </a:p>
      </dgm:t>
    </dgm:pt>
    <dgm:pt modelId="{6B641909-53B4-4374-84C4-96F0A8D42FDB}">
      <dgm:prSet phldrT="[文字]"/>
      <dgm:spPr/>
      <dgm:t>
        <a:bodyPr/>
        <a:lstStyle/>
        <a:p>
          <a:r>
            <a:rPr lang="zh-TW" altLang="en-US" dirty="0" smtClean="0"/>
            <a:t>產品訊息開發</a:t>
          </a:r>
          <a:endParaRPr lang="zh-TW" altLang="en-US" dirty="0"/>
        </a:p>
      </dgm:t>
    </dgm:pt>
    <dgm:pt modelId="{2CD7D8A4-1127-4003-8E18-88638F8FB6A0}" type="parTrans" cxnId="{0A488724-5224-468A-A6D2-83C9364B3BB1}">
      <dgm:prSet/>
      <dgm:spPr/>
      <dgm:t>
        <a:bodyPr/>
        <a:lstStyle/>
        <a:p>
          <a:endParaRPr lang="zh-TW" altLang="en-US"/>
        </a:p>
      </dgm:t>
    </dgm:pt>
    <dgm:pt modelId="{2D8851F4-5334-418B-8C93-44A213FF20B8}" type="sibTrans" cxnId="{0A488724-5224-468A-A6D2-83C9364B3BB1}">
      <dgm:prSet/>
      <dgm:spPr/>
      <dgm:t>
        <a:bodyPr/>
        <a:lstStyle/>
        <a:p>
          <a:endParaRPr lang="zh-TW" altLang="en-US"/>
        </a:p>
      </dgm:t>
    </dgm:pt>
    <dgm:pt modelId="{4A1F9326-61FF-421E-99A4-97D3A40AC5F8}">
      <dgm:prSet phldrT="[文字]" custT="1"/>
      <dgm:spPr/>
      <dgm:t>
        <a:bodyPr/>
        <a:lstStyle/>
        <a:p>
          <a:r>
            <a:rPr lang="zh-TW" altLang="en-US" sz="3200" dirty="0" smtClean="0"/>
            <a:t>採購經理</a:t>
          </a:r>
          <a:endParaRPr lang="zh-TW" altLang="en-US" sz="3200" dirty="0"/>
        </a:p>
      </dgm:t>
    </dgm:pt>
    <dgm:pt modelId="{9A5E6EB9-E3B6-4194-B0B2-9CCC3D521F59}" type="parTrans" cxnId="{438B7161-0B25-4CB8-828F-031710F860D9}">
      <dgm:prSet/>
      <dgm:spPr/>
      <dgm:t>
        <a:bodyPr/>
        <a:lstStyle/>
        <a:p>
          <a:endParaRPr lang="zh-TW" altLang="en-US"/>
        </a:p>
      </dgm:t>
    </dgm:pt>
    <dgm:pt modelId="{E3BE38FA-5193-4214-9895-EF400F0E0ADA}" type="sibTrans" cxnId="{438B7161-0B25-4CB8-828F-031710F860D9}">
      <dgm:prSet/>
      <dgm:spPr/>
      <dgm:t>
        <a:bodyPr/>
        <a:lstStyle/>
        <a:p>
          <a:endParaRPr lang="zh-TW" altLang="en-US"/>
        </a:p>
      </dgm:t>
    </dgm:pt>
    <dgm:pt modelId="{28701CB4-378C-4042-AA4F-2422EDEAD454}">
      <dgm:prSet phldrT="[文字]" custT="1"/>
      <dgm:spPr/>
      <dgm:t>
        <a:bodyPr/>
        <a:lstStyle/>
        <a:p>
          <a:r>
            <a:rPr lang="zh-TW" altLang="en-US" sz="3200" dirty="0" smtClean="0"/>
            <a:t>銷售主管</a:t>
          </a:r>
          <a:endParaRPr lang="zh-TW" altLang="en-US" sz="3200" dirty="0"/>
        </a:p>
      </dgm:t>
    </dgm:pt>
    <dgm:pt modelId="{0C537A9A-F7F9-468B-AF09-9FC0A7CDA989}" type="parTrans" cxnId="{F5F5AD34-7607-4EA6-8807-A82DC02BDC48}">
      <dgm:prSet/>
      <dgm:spPr/>
      <dgm:t>
        <a:bodyPr/>
        <a:lstStyle/>
        <a:p>
          <a:endParaRPr lang="zh-TW" altLang="en-US"/>
        </a:p>
      </dgm:t>
    </dgm:pt>
    <dgm:pt modelId="{4CCFFE16-FCF8-43CD-9923-34DB14B48C70}" type="sibTrans" cxnId="{F5F5AD34-7607-4EA6-8807-A82DC02BDC48}">
      <dgm:prSet/>
      <dgm:spPr/>
      <dgm:t>
        <a:bodyPr/>
        <a:lstStyle/>
        <a:p>
          <a:endParaRPr lang="zh-TW" altLang="en-US"/>
        </a:p>
      </dgm:t>
    </dgm:pt>
    <dgm:pt modelId="{E38AC597-846C-4F46-BEE5-4F6BB51BA6B2}">
      <dgm:prSet phldrT="[文字]"/>
      <dgm:spPr/>
      <dgm:t>
        <a:bodyPr/>
        <a:lstStyle/>
        <a:p>
          <a:r>
            <a:rPr lang="zh-TW" altLang="en-US" dirty="0" smtClean="0"/>
            <a:t>信息科技</a:t>
          </a:r>
          <a:endParaRPr lang="zh-TW" altLang="en-US" dirty="0"/>
        </a:p>
      </dgm:t>
    </dgm:pt>
    <dgm:pt modelId="{173235C1-3905-4A90-A04A-4BEC4098E834}" type="parTrans" cxnId="{2B570E7B-FC5E-4E69-9BA3-8AF5EAA12D2B}">
      <dgm:prSet/>
      <dgm:spPr/>
      <dgm:t>
        <a:bodyPr/>
        <a:lstStyle/>
        <a:p>
          <a:endParaRPr lang="zh-TW" altLang="en-US"/>
        </a:p>
      </dgm:t>
    </dgm:pt>
    <dgm:pt modelId="{076C7925-301E-4732-92A4-C4614F3C6ACA}" type="sibTrans" cxnId="{2B570E7B-FC5E-4E69-9BA3-8AF5EAA12D2B}">
      <dgm:prSet/>
      <dgm:spPr/>
      <dgm:t>
        <a:bodyPr/>
        <a:lstStyle/>
        <a:p>
          <a:endParaRPr lang="zh-TW" altLang="en-US"/>
        </a:p>
      </dgm:t>
    </dgm:pt>
    <dgm:pt modelId="{C926E0A5-2184-4E4C-91AE-550F66FAB26D}">
      <dgm:prSet phldrT="[文字]" custT="1"/>
      <dgm:spPr/>
      <dgm:t>
        <a:bodyPr/>
        <a:lstStyle/>
        <a:p>
          <a:r>
            <a:rPr lang="zh-TW" altLang="en-US" sz="2600" dirty="0" smtClean="0"/>
            <a:t>財務</a:t>
          </a:r>
          <a:endParaRPr lang="zh-TW" altLang="en-US" sz="2600" dirty="0"/>
        </a:p>
      </dgm:t>
    </dgm:pt>
    <dgm:pt modelId="{A43E648D-763F-4F30-8495-5058CBB9F268}" type="parTrans" cxnId="{22303891-F8D3-4604-8F4F-C645828C3C82}">
      <dgm:prSet/>
      <dgm:spPr/>
      <dgm:t>
        <a:bodyPr/>
        <a:lstStyle/>
        <a:p>
          <a:endParaRPr lang="zh-TW" altLang="en-US"/>
        </a:p>
      </dgm:t>
    </dgm:pt>
    <dgm:pt modelId="{88F93112-BBAD-4C51-BBC1-3C68B8572BF2}" type="sibTrans" cxnId="{22303891-F8D3-4604-8F4F-C645828C3C82}">
      <dgm:prSet/>
      <dgm:spPr/>
      <dgm:t>
        <a:bodyPr/>
        <a:lstStyle/>
        <a:p>
          <a:endParaRPr lang="zh-TW" altLang="en-US"/>
        </a:p>
      </dgm:t>
    </dgm:pt>
    <dgm:pt modelId="{0DA2A1D5-9597-4946-9293-4191DE50237B}">
      <dgm:prSet phldrT="[文字]" custT="1"/>
      <dgm:spPr/>
      <dgm:t>
        <a:bodyPr/>
        <a:lstStyle/>
        <a:p>
          <a:r>
            <a:rPr lang="zh-TW" altLang="en-US" sz="2600" dirty="0" smtClean="0"/>
            <a:t>採購</a:t>
          </a:r>
          <a:endParaRPr lang="zh-TW" altLang="en-US" sz="2600" dirty="0"/>
        </a:p>
      </dgm:t>
    </dgm:pt>
    <dgm:pt modelId="{9156661F-5B8C-4A00-950D-19B8FB27DCED}" type="parTrans" cxnId="{9F9D919B-B000-4CFD-B9CF-CC8E1461AC6A}">
      <dgm:prSet/>
      <dgm:spPr/>
      <dgm:t>
        <a:bodyPr/>
        <a:lstStyle/>
        <a:p>
          <a:endParaRPr lang="zh-TW" altLang="en-US"/>
        </a:p>
      </dgm:t>
    </dgm:pt>
    <dgm:pt modelId="{F4E72FD0-4095-4557-8C54-1EA93E761ACB}" type="sibTrans" cxnId="{9F9D919B-B000-4CFD-B9CF-CC8E1461AC6A}">
      <dgm:prSet/>
      <dgm:spPr/>
      <dgm:t>
        <a:bodyPr/>
        <a:lstStyle/>
        <a:p>
          <a:endParaRPr lang="zh-TW" altLang="en-US"/>
        </a:p>
      </dgm:t>
    </dgm:pt>
    <dgm:pt modelId="{6DF5CC78-316F-4FB6-BE28-7DB193D9ACCF}">
      <dgm:prSet phldrT="[文字]" custT="1"/>
      <dgm:spPr/>
      <dgm:t>
        <a:bodyPr/>
        <a:lstStyle/>
        <a:p>
          <a:r>
            <a:rPr lang="zh-TW" altLang="en-US" sz="2600" dirty="0" smtClean="0"/>
            <a:t>物流航運</a:t>
          </a:r>
          <a:endParaRPr lang="zh-TW" altLang="en-US" sz="2600" dirty="0"/>
        </a:p>
      </dgm:t>
    </dgm:pt>
    <dgm:pt modelId="{D958F6B2-2C8B-4914-8B2B-9D35ECEFC010}" type="parTrans" cxnId="{254EA820-A9F5-4A08-82F6-E8F8B296658F}">
      <dgm:prSet/>
      <dgm:spPr/>
      <dgm:t>
        <a:bodyPr/>
        <a:lstStyle/>
        <a:p>
          <a:endParaRPr lang="zh-TW" altLang="en-US"/>
        </a:p>
      </dgm:t>
    </dgm:pt>
    <dgm:pt modelId="{4012B6AD-FFE5-48E2-A0F8-EDC0E7EE132E}" type="sibTrans" cxnId="{254EA820-A9F5-4A08-82F6-E8F8B296658F}">
      <dgm:prSet/>
      <dgm:spPr/>
      <dgm:t>
        <a:bodyPr/>
        <a:lstStyle/>
        <a:p>
          <a:endParaRPr lang="zh-TW" altLang="en-US"/>
        </a:p>
      </dgm:t>
    </dgm:pt>
    <dgm:pt modelId="{0F70C4EA-387F-4C47-9757-380557A0460E}" type="pres">
      <dgm:prSet presAssocID="{AF7B48C5-DD97-4355-A779-4F401A5B5971}" presName="theList" presStyleCnt="0">
        <dgm:presLayoutVars>
          <dgm:dir/>
          <dgm:animLvl val="lvl"/>
          <dgm:resizeHandles val="exact"/>
        </dgm:presLayoutVars>
      </dgm:prSet>
      <dgm:spPr/>
      <dgm:t>
        <a:bodyPr/>
        <a:lstStyle/>
        <a:p>
          <a:endParaRPr lang="zh-TW" altLang="en-US"/>
        </a:p>
      </dgm:t>
    </dgm:pt>
    <dgm:pt modelId="{FC714EB5-54FE-44C0-819B-69E4B36FB0F3}" type="pres">
      <dgm:prSet presAssocID="{28701CB4-378C-4042-AA4F-2422EDEAD454}" presName="compNode" presStyleCnt="0"/>
      <dgm:spPr/>
    </dgm:pt>
    <dgm:pt modelId="{B1D2649A-D326-4A48-95A5-9BA6517D72EF}" type="pres">
      <dgm:prSet presAssocID="{28701CB4-378C-4042-AA4F-2422EDEAD454}" presName="aNode" presStyleLbl="bgShp" presStyleIdx="0" presStyleCnt="4"/>
      <dgm:spPr/>
      <dgm:t>
        <a:bodyPr/>
        <a:lstStyle/>
        <a:p>
          <a:endParaRPr lang="zh-TW" altLang="en-US"/>
        </a:p>
      </dgm:t>
    </dgm:pt>
    <dgm:pt modelId="{95A02657-CED1-47CE-ADF2-8D023460C07B}" type="pres">
      <dgm:prSet presAssocID="{28701CB4-378C-4042-AA4F-2422EDEAD454}" presName="textNode" presStyleLbl="bgShp" presStyleIdx="0" presStyleCnt="4"/>
      <dgm:spPr/>
      <dgm:t>
        <a:bodyPr/>
        <a:lstStyle/>
        <a:p>
          <a:endParaRPr lang="zh-TW" altLang="en-US"/>
        </a:p>
      </dgm:t>
    </dgm:pt>
    <dgm:pt modelId="{0CF23718-A2C3-4084-B3AD-D8C5DB5C6087}" type="pres">
      <dgm:prSet presAssocID="{28701CB4-378C-4042-AA4F-2422EDEAD454}" presName="compChildNode" presStyleCnt="0"/>
      <dgm:spPr/>
    </dgm:pt>
    <dgm:pt modelId="{3E024615-2EA2-49E2-BDD5-1F0334FA0D47}" type="pres">
      <dgm:prSet presAssocID="{28701CB4-378C-4042-AA4F-2422EDEAD454}" presName="theInnerList" presStyleCnt="0"/>
      <dgm:spPr/>
    </dgm:pt>
    <dgm:pt modelId="{465E9CD7-0923-4E22-A182-71FCC9A491BC}" type="pres">
      <dgm:prSet presAssocID="{28701CB4-378C-4042-AA4F-2422EDEAD454}" presName="aSpace" presStyleCnt="0"/>
      <dgm:spPr/>
    </dgm:pt>
    <dgm:pt modelId="{A0BBDE00-D508-4E50-82A7-035C3B986F65}" type="pres">
      <dgm:prSet presAssocID="{CBDF9149-E90B-411C-9F3A-B58FF36448DE}" presName="compNode" presStyleCnt="0"/>
      <dgm:spPr/>
    </dgm:pt>
    <dgm:pt modelId="{4EB7BD73-E892-4446-AE27-A9FA2DEA8059}" type="pres">
      <dgm:prSet presAssocID="{CBDF9149-E90B-411C-9F3A-B58FF36448DE}" presName="aNode" presStyleLbl="bgShp" presStyleIdx="1" presStyleCnt="4"/>
      <dgm:spPr/>
      <dgm:t>
        <a:bodyPr/>
        <a:lstStyle/>
        <a:p>
          <a:endParaRPr lang="zh-TW" altLang="en-US"/>
        </a:p>
      </dgm:t>
    </dgm:pt>
    <dgm:pt modelId="{AED03A40-60E5-45BB-8A88-4683BE5E7051}" type="pres">
      <dgm:prSet presAssocID="{CBDF9149-E90B-411C-9F3A-B58FF36448DE}" presName="textNode" presStyleLbl="bgShp" presStyleIdx="1" presStyleCnt="4"/>
      <dgm:spPr/>
      <dgm:t>
        <a:bodyPr/>
        <a:lstStyle/>
        <a:p>
          <a:endParaRPr lang="zh-TW" altLang="en-US"/>
        </a:p>
      </dgm:t>
    </dgm:pt>
    <dgm:pt modelId="{0CA9A48E-AE6F-418A-BD59-A92651C9FE70}" type="pres">
      <dgm:prSet presAssocID="{CBDF9149-E90B-411C-9F3A-B58FF36448DE}" presName="compChildNode" presStyleCnt="0"/>
      <dgm:spPr/>
    </dgm:pt>
    <dgm:pt modelId="{61550D72-C08C-4BC2-B996-6D2104CB4B94}" type="pres">
      <dgm:prSet presAssocID="{CBDF9149-E90B-411C-9F3A-B58FF36448DE}" presName="theInnerList" presStyleCnt="0"/>
      <dgm:spPr/>
    </dgm:pt>
    <dgm:pt modelId="{0EA68ABB-D5F9-4AEF-8C66-1205BB8F1D25}" type="pres">
      <dgm:prSet presAssocID="{2A74B241-694B-4B24-A252-D1437C6620BE}" presName="childNode" presStyleLbl="node1" presStyleIdx="0" presStyleCnt="8">
        <dgm:presLayoutVars>
          <dgm:bulletEnabled val="1"/>
        </dgm:presLayoutVars>
      </dgm:prSet>
      <dgm:spPr/>
      <dgm:t>
        <a:bodyPr/>
        <a:lstStyle/>
        <a:p>
          <a:endParaRPr lang="zh-TW" altLang="en-US"/>
        </a:p>
      </dgm:t>
    </dgm:pt>
    <dgm:pt modelId="{D17E3A73-4E76-4D31-B3B1-EEE6D048F21A}" type="pres">
      <dgm:prSet presAssocID="{2A74B241-694B-4B24-A252-D1437C6620BE}" presName="aSpace2" presStyleCnt="0"/>
      <dgm:spPr/>
    </dgm:pt>
    <dgm:pt modelId="{F940C32B-DEF3-4FC7-9C2E-EECF3DA3F4E6}" type="pres">
      <dgm:prSet presAssocID="{AA68C896-89B3-4C44-A660-7A33C31D94A5}" presName="childNode" presStyleLbl="node1" presStyleIdx="1" presStyleCnt="8">
        <dgm:presLayoutVars>
          <dgm:bulletEnabled val="1"/>
        </dgm:presLayoutVars>
      </dgm:prSet>
      <dgm:spPr/>
      <dgm:t>
        <a:bodyPr/>
        <a:lstStyle/>
        <a:p>
          <a:endParaRPr lang="zh-TW" altLang="en-US"/>
        </a:p>
      </dgm:t>
    </dgm:pt>
    <dgm:pt modelId="{61E2EB43-8BF5-4748-8FED-E4CB44221114}" type="pres">
      <dgm:prSet presAssocID="{AA68C896-89B3-4C44-A660-7A33C31D94A5}" presName="aSpace2" presStyleCnt="0"/>
      <dgm:spPr/>
    </dgm:pt>
    <dgm:pt modelId="{D5C58B1C-313A-4C2E-9D55-6DA5B83E16AF}" type="pres">
      <dgm:prSet presAssocID="{937122CC-B9EA-4471-AF97-3B7DCE5F2359}" presName="childNode" presStyleLbl="node1" presStyleIdx="2" presStyleCnt="8">
        <dgm:presLayoutVars>
          <dgm:bulletEnabled val="1"/>
        </dgm:presLayoutVars>
      </dgm:prSet>
      <dgm:spPr/>
      <dgm:t>
        <a:bodyPr/>
        <a:lstStyle/>
        <a:p>
          <a:endParaRPr lang="zh-TW" altLang="en-US"/>
        </a:p>
      </dgm:t>
    </dgm:pt>
    <dgm:pt modelId="{354755D9-C0BD-4FB2-B62F-1281CA18456A}" type="pres">
      <dgm:prSet presAssocID="{CBDF9149-E90B-411C-9F3A-B58FF36448DE}" presName="aSpace" presStyleCnt="0"/>
      <dgm:spPr/>
    </dgm:pt>
    <dgm:pt modelId="{FA349CB1-7851-4323-991E-01A87422B006}" type="pres">
      <dgm:prSet presAssocID="{75B27EA9-DC0C-41BE-8827-DFA6C1E947EC}" presName="compNode" presStyleCnt="0"/>
      <dgm:spPr/>
    </dgm:pt>
    <dgm:pt modelId="{AC068365-6F4E-4400-A1C1-A08D357B890A}" type="pres">
      <dgm:prSet presAssocID="{75B27EA9-DC0C-41BE-8827-DFA6C1E947EC}" presName="aNode" presStyleLbl="bgShp" presStyleIdx="2" presStyleCnt="4"/>
      <dgm:spPr/>
      <dgm:t>
        <a:bodyPr/>
        <a:lstStyle/>
        <a:p>
          <a:endParaRPr lang="zh-TW" altLang="en-US"/>
        </a:p>
      </dgm:t>
    </dgm:pt>
    <dgm:pt modelId="{1AF94CE0-2EFD-4CAA-98A0-5CD110DD269A}" type="pres">
      <dgm:prSet presAssocID="{75B27EA9-DC0C-41BE-8827-DFA6C1E947EC}" presName="textNode" presStyleLbl="bgShp" presStyleIdx="2" presStyleCnt="4"/>
      <dgm:spPr/>
      <dgm:t>
        <a:bodyPr/>
        <a:lstStyle/>
        <a:p>
          <a:endParaRPr lang="zh-TW" altLang="en-US"/>
        </a:p>
      </dgm:t>
    </dgm:pt>
    <dgm:pt modelId="{A5874DF1-A72D-424F-9435-3307F6C29B5D}" type="pres">
      <dgm:prSet presAssocID="{75B27EA9-DC0C-41BE-8827-DFA6C1E947EC}" presName="compChildNode" presStyleCnt="0"/>
      <dgm:spPr/>
    </dgm:pt>
    <dgm:pt modelId="{64A9DB03-9356-42FF-B99E-14C8F5270373}" type="pres">
      <dgm:prSet presAssocID="{75B27EA9-DC0C-41BE-8827-DFA6C1E947EC}" presName="theInnerList" presStyleCnt="0"/>
      <dgm:spPr/>
    </dgm:pt>
    <dgm:pt modelId="{90F24F9A-16B8-4412-8B68-C2E4F8CDB84E}" type="pres">
      <dgm:prSet presAssocID="{6B641909-53B4-4374-84C4-96F0A8D42FDB}" presName="childNode" presStyleLbl="node1" presStyleIdx="3" presStyleCnt="8">
        <dgm:presLayoutVars>
          <dgm:bulletEnabled val="1"/>
        </dgm:presLayoutVars>
      </dgm:prSet>
      <dgm:spPr/>
      <dgm:t>
        <a:bodyPr/>
        <a:lstStyle/>
        <a:p>
          <a:endParaRPr lang="zh-TW" altLang="en-US"/>
        </a:p>
      </dgm:t>
    </dgm:pt>
    <dgm:pt modelId="{3F1C7D67-F5D7-42AE-9DED-58E84BC61BB5}" type="pres">
      <dgm:prSet presAssocID="{6B641909-53B4-4374-84C4-96F0A8D42FDB}" presName="aSpace2" presStyleCnt="0"/>
      <dgm:spPr/>
    </dgm:pt>
    <dgm:pt modelId="{5C093546-E9BF-48D9-AB99-C7375F67A63E}" type="pres">
      <dgm:prSet presAssocID="{E38AC597-846C-4F46-BEE5-4F6BB51BA6B2}" presName="childNode" presStyleLbl="node1" presStyleIdx="4" presStyleCnt="8">
        <dgm:presLayoutVars>
          <dgm:bulletEnabled val="1"/>
        </dgm:presLayoutVars>
      </dgm:prSet>
      <dgm:spPr/>
      <dgm:t>
        <a:bodyPr/>
        <a:lstStyle/>
        <a:p>
          <a:endParaRPr lang="zh-TW" altLang="en-US"/>
        </a:p>
      </dgm:t>
    </dgm:pt>
    <dgm:pt modelId="{B1455113-DEB2-492D-B598-2B1225DD5EE4}" type="pres">
      <dgm:prSet presAssocID="{75B27EA9-DC0C-41BE-8827-DFA6C1E947EC}" presName="aSpace" presStyleCnt="0"/>
      <dgm:spPr/>
    </dgm:pt>
    <dgm:pt modelId="{AA3A3A9B-A6AC-40F0-B411-4E539E01A499}" type="pres">
      <dgm:prSet presAssocID="{4A1F9326-61FF-421E-99A4-97D3A40AC5F8}" presName="compNode" presStyleCnt="0"/>
      <dgm:spPr/>
    </dgm:pt>
    <dgm:pt modelId="{F208A5D9-B9F8-47C2-99E4-3C744264E7ED}" type="pres">
      <dgm:prSet presAssocID="{4A1F9326-61FF-421E-99A4-97D3A40AC5F8}" presName="aNode" presStyleLbl="bgShp" presStyleIdx="3" presStyleCnt="4"/>
      <dgm:spPr/>
      <dgm:t>
        <a:bodyPr/>
        <a:lstStyle/>
        <a:p>
          <a:endParaRPr lang="zh-TW" altLang="en-US"/>
        </a:p>
      </dgm:t>
    </dgm:pt>
    <dgm:pt modelId="{B201E376-1430-4B9A-8A12-914587873E55}" type="pres">
      <dgm:prSet presAssocID="{4A1F9326-61FF-421E-99A4-97D3A40AC5F8}" presName="textNode" presStyleLbl="bgShp" presStyleIdx="3" presStyleCnt="4"/>
      <dgm:spPr/>
      <dgm:t>
        <a:bodyPr/>
        <a:lstStyle/>
        <a:p>
          <a:endParaRPr lang="zh-TW" altLang="en-US"/>
        </a:p>
      </dgm:t>
    </dgm:pt>
    <dgm:pt modelId="{29B8CC65-C7F1-436D-9138-55188C3F705E}" type="pres">
      <dgm:prSet presAssocID="{4A1F9326-61FF-421E-99A4-97D3A40AC5F8}" presName="compChildNode" presStyleCnt="0"/>
      <dgm:spPr/>
    </dgm:pt>
    <dgm:pt modelId="{A4C86977-1D18-4E99-8BAE-9E8A93386433}" type="pres">
      <dgm:prSet presAssocID="{4A1F9326-61FF-421E-99A4-97D3A40AC5F8}" presName="theInnerList" presStyleCnt="0"/>
      <dgm:spPr/>
    </dgm:pt>
    <dgm:pt modelId="{CC72EF1D-F47D-4E01-A87A-671F115C15F8}" type="pres">
      <dgm:prSet presAssocID="{C926E0A5-2184-4E4C-91AE-550F66FAB26D}" presName="childNode" presStyleLbl="node1" presStyleIdx="5" presStyleCnt="8">
        <dgm:presLayoutVars>
          <dgm:bulletEnabled val="1"/>
        </dgm:presLayoutVars>
      </dgm:prSet>
      <dgm:spPr/>
      <dgm:t>
        <a:bodyPr/>
        <a:lstStyle/>
        <a:p>
          <a:endParaRPr lang="zh-TW" altLang="en-US"/>
        </a:p>
      </dgm:t>
    </dgm:pt>
    <dgm:pt modelId="{7B0ECAF7-5C6D-43DC-BC55-8E7899B8747F}" type="pres">
      <dgm:prSet presAssocID="{C926E0A5-2184-4E4C-91AE-550F66FAB26D}" presName="aSpace2" presStyleCnt="0"/>
      <dgm:spPr/>
    </dgm:pt>
    <dgm:pt modelId="{2F1D4BC1-D029-4048-830B-06583F72CD35}" type="pres">
      <dgm:prSet presAssocID="{0DA2A1D5-9597-4946-9293-4191DE50237B}" presName="childNode" presStyleLbl="node1" presStyleIdx="6" presStyleCnt="8">
        <dgm:presLayoutVars>
          <dgm:bulletEnabled val="1"/>
        </dgm:presLayoutVars>
      </dgm:prSet>
      <dgm:spPr/>
      <dgm:t>
        <a:bodyPr/>
        <a:lstStyle/>
        <a:p>
          <a:endParaRPr lang="zh-TW" altLang="en-US"/>
        </a:p>
      </dgm:t>
    </dgm:pt>
    <dgm:pt modelId="{E41BF9B8-024D-4C48-8A62-B2CDABD8B50F}" type="pres">
      <dgm:prSet presAssocID="{0DA2A1D5-9597-4946-9293-4191DE50237B}" presName="aSpace2" presStyleCnt="0"/>
      <dgm:spPr/>
    </dgm:pt>
    <dgm:pt modelId="{0EBADF03-DBFC-4A5A-A4C2-23875D89EB39}" type="pres">
      <dgm:prSet presAssocID="{6DF5CC78-316F-4FB6-BE28-7DB193D9ACCF}" presName="childNode" presStyleLbl="node1" presStyleIdx="7" presStyleCnt="8">
        <dgm:presLayoutVars>
          <dgm:bulletEnabled val="1"/>
        </dgm:presLayoutVars>
      </dgm:prSet>
      <dgm:spPr/>
      <dgm:t>
        <a:bodyPr/>
        <a:lstStyle/>
        <a:p>
          <a:endParaRPr lang="zh-TW" altLang="en-US"/>
        </a:p>
      </dgm:t>
    </dgm:pt>
  </dgm:ptLst>
  <dgm:cxnLst>
    <dgm:cxn modelId="{A5ED4584-2C01-4A6D-8F9F-6D93B37B3DA3}" type="presOf" srcId="{AA68C896-89B3-4C44-A660-7A33C31D94A5}" destId="{F940C32B-DEF3-4FC7-9C2E-EECF3DA3F4E6}" srcOrd="0" destOrd="0" presId="urn:microsoft.com/office/officeart/2005/8/layout/lProcess2"/>
    <dgm:cxn modelId="{C992D38B-110F-4EF6-B656-32270AA1BA33}" srcId="{CBDF9149-E90B-411C-9F3A-B58FF36448DE}" destId="{AA68C896-89B3-4C44-A660-7A33C31D94A5}" srcOrd="1" destOrd="0" parTransId="{72290638-802E-4EFF-AA5E-2DD733BE2D84}" sibTransId="{1A20DA45-41AF-4AD5-BA9E-C9587C97EA48}"/>
    <dgm:cxn modelId="{9F9D919B-B000-4CFD-B9CF-CC8E1461AC6A}" srcId="{4A1F9326-61FF-421E-99A4-97D3A40AC5F8}" destId="{0DA2A1D5-9597-4946-9293-4191DE50237B}" srcOrd="1" destOrd="0" parTransId="{9156661F-5B8C-4A00-950D-19B8FB27DCED}" sibTransId="{F4E72FD0-4095-4557-8C54-1EA93E761ACB}"/>
    <dgm:cxn modelId="{ADDCDD19-F57C-488F-AC1D-0940696F232D}" type="presOf" srcId="{C926E0A5-2184-4E4C-91AE-550F66FAB26D}" destId="{CC72EF1D-F47D-4E01-A87A-671F115C15F8}" srcOrd="0" destOrd="0" presId="urn:microsoft.com/office/officeart/2005/8/layout/lProcess2"/>
    <dgm:cxn modelId="{91273949-4F5E-4ACE-914A-EA195599F56C}" type="presOf" srcId="{75B27EA9-DC0C-41BE-8827-DFA6C1E947EC}" destId="{AC068365-6F4E-4400-A1C1-A08D357B890A}" srcOrd="0" destOrd="0" presId="urn:microsoft.com/office/officeart/2005/8/layout/lProcess2"/>
    <dgm:cxn modelId="{FB762FF7-B2B2-45F4-96C3-FF072D4C25C2}" type="presOf" srcId="{E38AC597-846C-4F46-BEE5-4F6BB51BA6B2}" destId="{5C093546-E9BF-48D9-AB99-C7375F67A63E}" srcOrd="0" destOrd="0" presId="urn:microsoft.com/office/officeart/2005/8/layout/lProcess2"/>
    <dgm:cxn modelId="{0A488724-5224-468A-A6D2-83C9364B3BB1}" srcId="{75B27EA9-DC0C-41BE-8827-DFA6C1E947EC}" destId="{6B641909-53B4-4374-84C4-96F0A8D42FDB}" srcOrd="0" destOrd="0" parTransId="{2CD7D8A4-1127-4003-8E18-88638F8FB6A0}" sibTransId="{2D8851F4-5334-418B-8C93-44A213FF20B8}"/>
    <dgm:cxn modelId="{40819510-332C-4888-A136-8E242EEA5745}" srcId="{CBDF9149-E90B-411C-9F3A-B58FF36448DE}" destId="{937122CC-B9EA-4471-AF97-3B7DCE5F2359}" srcOrd="2" destOrd="0" parTransId="{BBEB0F0F-6498-4885-B5C6-7776B0710E9A}" sibTransId="{C971A9F5-2625-4FA5-95BC-C72A0C2F5DA0}"/>
    <dgm:cxn modelId="{0A716CD0-D879-4280-AFF1-5DBDD0CD4B8C}" srcId="{AF7B48C5-DD97-4355-A779-4F401A5B5971}" destId="{75B27EA9-DC0C-41BE-8827-DFA6C1E947EC}" srcOrd="2" destOrd="0" parTransId="{E3603506-7600-45F5-93F9-BAE4A58DDA1A}" sibTransId="{88BFE6B4-B8C3-4774-AF70-D4F7112A4B38}"/>
    <dgm:cxn modelId="{0E036310-6402-4F98-A627-25FFBDD98D63}" srcId="{AF7B48C5-DD97-4355-A779-4F401A5B5971}" destId="{CBDF9149-E90B-411C-9F3A-B58FF36448DE}" srcOrd="1" destOrd="0" parTransId="{EDEB87F1-2D70-4B15-9FA3-04EC14AA9BD2}" sibTransId="{DFD3417C-E827-4C22-BF28-03F9467121D9}"/>
    <dgm:cxn modelId="{81E975B5-13B7-4EC7-AD2B-CF430E5508FD}" srcId="{CBDF9149-E90B-411C-9F3A-B58FF36448DE}" destId="{2A74B241-694B-4B24-A252-D1437C6620BE}" srcOrd="0" destOrd="0" parTransId="{5F13A543-5C62-40C7-BAB8-6A89CC6EC236}" sibTransId="{BE4F5E56-E97D-49C7-B7D4-9AA4527E37EA}"/>
    <dgm:cxn modelId="{D325B7D0-363D-4D09-9409-A3C16E231EBD}" type="presOf" srcId="{937122CC-B9EA-4471-AF97-3B7DCE5F2359}" destId="{D5C58B1C-313A-4C2E-9D55-6DA5B83E16AF}" srcOrd="0" destOrd="0" presId="urn:microsoft.com/office/officeart/2005/8/layout/lProcess2"/>
    <dgm:cxn modelId="{323C4FF1-109A-4FB6-99C6-5647CCE7E79A}" type="presOf" srcId="{6DF5CC78-316F-4FB6-BE28-7DB193D9ACCF}" destId="{0EBADF03-DBFC-4A5A-A4C2-23875D89EB39}" srcOrd="0" destOrd="0" presId="urn:microsoft.com/office/officeart/2005/8/layout/lProcess2"/>
    <dgm:cxn modelId="{F5F5AD34-7607-4EA6-8807-A82DC02BDC48}" srcId="{AF7B48C5-DD97-4355-A779-4F401A5B5971}" destId="{28701CB4-378C-4042-AA4F-2422EDEAD454}" srcOrd="0" destOrd="0" parTransId="{0C537A9A-F7F9-468B-AF09-9FC0A7CDA989}" sibTransId="{4CCFFE16-FCF8-43CD-9923-34DB14B48C70}"/>
    <dgm:cxn modelId="{64AD8356-00C9-4A86-8B66-79BF3F19FCBB}" type="presOf" srcId="{6B641909-53B4-4374-84C4-96F0A8D42FDB}" destId="{90F24F9A-16B8-4412-8B68-C2E4F8CDB84E}" srcOrd="0" destOrd="0" presId="urn:microsoft.com/office/officeart/2005/8/layout/lProcess2"/>
    <dgm:cxn modelId="{7984DC45-CC9E-49C0-8FDD-547AD9A69B55}" type="presOf" srcId="{CBDF9149-E90B-411C-9F3A-B58FF36448DE}" destId="{4EB7BD73-E892-4446-AE27-A9FA2DEA8059}" srcOrd="0" destOrd="0" presId="urn:microsoft.com/office/officeart/2005/8/layout/lProcess2"/>
    <dgm:cxn modelId="{72989BE6-CC0E-48BE-99CE-1E2E34EDC8E5}" type="presOf" srcId="{28701CB4-378C-4042-AA4F-2422EDEAD454}" destId="{95A02657-CED1-47CE-ADF2-8D023460C07B}" srcOrd="1" destOrd="0" presId="urn:microsoft.com/office/officeart/2005/8/layout/lProcess2"/>
    <dgm:cxn modelId="{9CDFB988-129B-4C91-8103-B4014E399B8F}" type="presOf" srcId="{2A74B241-694B-4B24-A252-D1437C6620BE}" destId="{0EA68ABB-D5F9-4AEF-8C66-1205BB8F1D25}" srcOrd="0" destOrd="0" presId="urn:microsoft.com/office/officeart/2005/8/layout/lProcess2"/>
    <dgm:cxn modelId="{22303891-F8D3-4604-8F4F-C645828C3C82}" srcId="{4A1F9326-61FF-421E-99A4-97D3A40AC5F8}" destId="{C926E0A5-2184-4E4C-91AE-550F66FAB26D}" srcOrd="0" destOrd="0" parTransId="{A43E648D-763F-4F30-8495-5058CBB9F268}" sibTransId="{88F93112-BBAD-4C51-BBC1-3C68B8572BF2}"/>
    <dgm:cxn modelId="{1A5EB2E5-05E0-4AB9-A0EE-52B5EF838929}" type="presOf" srcId="{28701CB4-378C-4042-AA4F-2422EDEAD454}" destId="{B1D2649A-D326-4A48-95A5-9BA6517D72EF}" srcOrd="0" destOrd="0" presId="urn:microsoft.com/office/officeart/2005/8/layout/lProcess2"/>
    <dgm:cxn modelId="{254EA820-A9F5-4A08-82F6-E8F8B296658F}" srcId="{4A1F9326-61FF-421E-99A4-97D3A40AC5F8}" destId="{6DF5CC78-316F-4FB6-BE28-7DB193D9ACCF}" srcOrd="2" destOrd="0" parTransId="{D958F6B2-2C8B-4914-8B2B-9D35ECEFC010}" sibTransId="{4012B6AD-FFE5-48E2-A0F8-EDC0E7EE132E}"/>
    <dgm:cxn modelId="{2B36EE18-9A0F-4EFD-BD53-11FCAD486DA2}" type="presOf" srcId="{AF7B48C5-DD97-4355-A779-4F401A5B5971}" destId="{0F70C4EA-387F-4C47-9757-380557A0460E}" srcOrd="0" destOrd="0" presId="urn:microsoft.com/office/officeart/2005/8/layout/lProcess2"/>
    <dgm:cxn modelId="{B0DA8136-DB73-4344-A32E-1158491736EB}" type="presOf" srcId="{4A1F9326-61FF-421E-99A4-97D3A40AC5F8}" destId="{F208A5D9-B9F8-47C2-99E4-3C744264E7ED}" srcOrd="0" destOrd="0" presId="urn:microsoft.com/office/officeart/2005/8/layout/lProcess2"/>
    <dgm:cxn modelId="{438B7161-0B25-4CB8-828F-031710F860D9}" srcId="{AF7B48C5-DD97-4355-A779-4F401A5B5971}" destId="{4A1F9326-61FF-421E-99A4-97D3A40AC5F8}" srcOrd="3" destOrd="0" parTransId="{9A5E6EB9-E3B6-4194-B0B2-9CCC3D521F59}" sibTransId="{E3BE38FA-5193-4214-9895-EF400F0E0ADA}"/>
    <dgm:cxn modelId="{93C5AE8D-22D5-4EC9-954D-0924B222A06B}" type="presOf" srcId="{75B27EA9-DC0C-41BE-8827-DFA6C1E947EC}" destId="{1AF94CE0-2EFD-4CAA-98A0-5CD110DD269A}" srcOrd="1" destOrd="0" presId="urn:microsoft.com/office/officeart/2005/8/layout/lProcess2"/>
    <dgm:cxn modelId="{2B570E7B-FC5E-4E69-9BA3-8AF5EAA12D2B}" srcId="{75B27EA9-DC0C-41BE-8827-DFA6C1E947EC}" destId="{E38AC597-846C-4F46-BEE5-4F6BB51BA6B2}" srcOrd="1" destOrd="0" parTransId="{173235C1-3905-4A90-A04A-4BEC4098E834}" sibTransId="{076C7925-301E-4732-92A4-C4614F3C6ACA}"/>
    <dgm:cxn modelId="{C37A517A-98B9-4B26-826B-CB3469260550}" type="presOf" srcId="{4A1F9326-61FF-421E-99A4-97D3A40AC5F8}" destId="{B201E376-1430-4B9A-8A12-914587873E55}" srcOrd="1" destOrd="0" presId="urn:microsoft.com/office/officeart/2005/8/layout/lProcess2"/>
    <dgm:cxn modelId="{4CFC15E2-6938-4C38-BF0E-AFBCACA8A0BD}" type="presOf" srcId="{CBDF9149-E90B-411C-9F3A-B58FF36448DE}" destId="{AED03A40-60E5-45BB-8A88-4683BE5E7051}" srcOrd="1" destOrd="0" presId="urn:microsoft.com/office/officeart/2005/8/layout/lProcess2"/>
    <dgm:cxn modelId="{202422EB-BE9B-4DA7-8959-3177B45FC6CE}" type="presOf" srcId="{0DA2A1D5-9597-4946-9293-4191DE50237B}" destId="{2F1D4BC1-D029-4048-830B-06583F72CD35}" srcOrd="0" destOrd="0" presId="urn:microsoft.com/office/officeart/2005/8/layout/lProcess2"/>
    <dgm:cxn modelId="{966906A9-D200-43C3-A971-7056ABBC5E84}" type="presParOf" srcId="{0F70C4EA-387F-4C47-9757-380557A0460E}" destId="{FC714EB5-54FE-44C0-819B-69E4B36FB0F3}" srcOrd="0" destOrd="0" presId="urn:microsoft.com/office/officeart/2005/8/layout/lProcess2"/>
    <dgm:cxn modelId="{8B517134-7889-4763-AD32-CAC6AD45952B}" type="presParOf" srcId="{FC714EB5-54FE-44C0-819B-69E4B36FB0F3}" destId="{B1D2649A-D326-4A48-95A5-9BA6517D72EF}" srcOrd="0" destOrd="0" presId="urn:microsoft.com/office/officeart/2005/8/layout/lProcess2"/>
    <dgm:cxn modelId="{7EE153D3-C879-4C58-A563-120B514BB8AD}" type="presParOf" srcId="{FC714EB5-54FE-44C0-819B-69E4B36FB0F3}" destId="{95A02657-CED1-47CE-ADF2-8D023460C07B}" srcOrd="1" destOrd="0" presId="urn:microsoft.com/office/officeart/2005/8/layout/lProcess2"/>
    <dgm:cxn modelId="{FC4B65F5-CAE8-410F-A074-5E61FE251EE3}" type="presParOf" srcId="{FC714EB5-54FE-44C0-819B-69E4B36FB0F3}" destId="{0CF23718-A2C3-4084-B3AD-D8C5DB5C6087}" srcOrd="2" destOrd="0" presId="urn:microsoft.com/office/officeart/2005/8/layout/lProcess2"/>
    <dgm:cxn modelId="{385634B9-6494-4BC0-87DD-AD7D92F5A8E1}" type="presParOf" srcId="{0CF23718-A2C3-4084-B3AD-D8C5DB5C6087}" destId="{3E024615-2EA2-49E2-BDD5-1F0334FA0D47}" srcOrd="0" destOrd="0" presId="urn:microsoft.com/office/officeart/2005/8/layout/lProcess2"/>
    <dgm:cxn modelId="{B8AC1416-F527-44A6-83CF-DCB4D268E2FA}" type="presParOf" srcId="{0F70C4EA-387F-4C47-9757-380557A0460E}" destId="{465E9CD7-0923-4E22-A182-71FCC9A491BC}" srcOrd="1" destOrd="0" presId="urn:microsoft.com/office/officeart/2005/8/layout/lProcess2"/>
    <dgm:cxn modelId="{3AB16C2A-CD44-4978-900A-EC1489F07D4C}" type="presParOf" srcId="{0F70C4EA-387F-4C47-9757-380557A0460E}" destId="{A0BBDE00-D508-4E50-82A7-035C3B986F65}" srcOrd="2" destOrd="0" presId="urn:microsoft.com/office/officeart/2005/8/layout/lProcess2"/>
    <dgm:cxn modelId="{1090D77E-2EA0-4DD1-A476-A78D2BC6ACB7}" type="presParOf" srcId="{A0BBDE00-D508-4E50-82A7-035C3B986F65}" destId="{4EB7BD73-E892-4446-AE27-A9FA2DEA8059}" srcOrd="0" destOrd="0" presId="urn:microsoft.com/office/officeart/2005/8/layout/lProcess2"/>
    <dgm:cxn modelId="{86EE9294-6EE6-4C3E-AA5E-F2D4BE2EFF42}" type="presParOf" srcId="{A0BBDE00-D508-4E50-82A7-035C3B986F65}" destId="{AED03A40-60E5-45BB-8A88-4683BE5E7051}" srcOrd="1" destOrd="0" presId="urn:microsoft.com/office/officeart/2005/8/layout/lProcess2"/>
    <dgm:cxn modelId="{FC037F60-3611-4FB3-88BF-4C1A6A73469C}" type="presParOf" srcId="{A0BBDE00-D508-4E50-82A7-035C3B986F65}" destId="{0CA9A48E-AE6F-418A-BD59-A92651C9FE70}" srcOrd="2" destOrd="0" presId="urn:microsoft.com/office/officeart/2005/8/layout/lProcess2"/>
    <dgm:cxn modelId="{92F9CAB7-D21C-4C61-BE74-383E6B9FF372}" type="presParOf" srcId="{0CA9A48E-AE6F-418A-BD59-A92651C9FE70}" destId="{61550D72-C08C-4BC2-B996-6D2104CB4B94}" srcOrd="0" destOrd="0" presId="urn:microsoft.com/office/officeart/2005/8/layout/lProcess2"/>
    <dgm:cxn modelId="{664FB9D5-2C6B-45D4-9789-3A4FD0B651E8}" type="presParOf" srcId="{61550D72-C08C-4BC2-B996-6D2104CB4B94}" destId="{0EA68ABB-D5F9-4AEF-8C66-1205BB8F1D25}" srcOrd="0" destOrd="0" presId="urn:microsoft.com/office/officeart/2005/8/layout/lProcess2"/>
    <dgm:cxn modelId="{94682840-6112-4EC8-A17A-8DB617FDC6FE}" type="presParOf" srcId="{61550D72-C08C-4BC2-B996-6D2104CB4B94}" destId="{D17E3A73-4E76-4D31-B3B1-EEE6D048F21A}" srcOrd="1" destOrd="0" presId="urn:microsoft.com/office/officeart/2005/8/layout/lProcess2"/>
    <dgm:cxn modelId="{4A541E8C-203B-4EC4-B7F2-FAEB9C7B2F5D}" type="presParOf" srcId="{61550D72-C08C-4BC2-B996-6D2104CB4B94}" destId="{F940C32B-DEF3-4FC7-9C2E-EECF3DA3F4E6}" srcOrd="2" destOrd="0" presId="urn:microsoft.com/office/officeart/2005/8/layout/lProcess2"/>
    <dgm:cxn modelId="{735BF6A6-4628-4FEE-A26C-08C2956061E0}" type="presParOf" srcId="{61550D72-C08C-4BC2-B996-6D2104CB4B94}" destId="{61E2EB43-8BF5-4748-8FED-E4CB44221114}" srcOrd="3" destOrd="0" presId="urn:microsoft.com/office/officeart/2005/8/layout/lProcess2"/>
    <dgm:cxn modelId="{B0A21EFE-0F3E-468B-8CF4-E2126B635D5F}" type="presParOf" srcId="{61550D72-C08C-4BC2-B996-6D2104CB4B94}" destId="{D5C58B1C-313A-4C2E-9D55-6DA5B83E16AF}" srcOrd="4" destOrd="0" presId="urn:microsoft.com/office/officeart/2005/8/layout/lProcess2"/>
    <dgm:cxn modelId="{EFF99F5B-56EC-4B0B-B75D-6959BB859ADD}" type="presParOf" srcId="{0F70C4EA-387F-4C47-9757-380557A0460E}" destId="{354755D9-C0BD-4FB2-B62F-1281CA18456A}" srcOrd="3" destOrd="0" presId="urn:microsoft.com/office/officeart/2005/8/layout/lProcess2"/>
    <dgm:cxn modelId="{37F64FDE-667E-4F5B-9690-F5A344E943CC}" type="presParOf" srcId="{0F70C4EA-387F-4C47-9757-380557A0460E}" destId="{FA349CB1-7851-4323-991E-01A87422B006}" srcOrd="4" destOrd="0" presId="urn:microsoft.com/office/officeart/2005/8/layout/lProcess2"/>
    <dgm:cxn modelId="{417598B1-EE75-4046-AE04-68EABD121967}" type="presParOf" srcId="{FA349CB1-7851-4323-991E-01A87422B006}" destId="{AC068365-6F4E-4400-A1C1-A08D357B890A}" srcOrd="0" destOrd="0" presId="urn:microsoft.com/office/officeart/2005/8/layout/lProcess2"/>
    <dgm:cxn modelId="{17EBB8A9-964C-4A01-B78A-8C9F0357FD60}" type="presParOf" srcId="{FA349CB1-7851-4323-991E-01A87422B006}" destId="{1AF94CE0-2EFD-4CAA-98A0-5CD110DD269A}" srcOrd="1" destOrd="0" presId="urn:microsoft.com/office/officeart/2005/8/layout/lProcess2"/>
    <dgm:cxn modelId="{0D2CB86C-C4C8-449A-9B3A-FC9882FD2F1F}" type="presParOf" srcId="{FA349CB1-7851-4323-991E-01A87422B006}" destId="{A5874DF1-A72D-424F-9435-3307F6C29B5D}" srcOrd="2" destOrd="0" presId="urn:microsoft.com/office/officeart/2005/8/layout/lProcess2"/>
    <dgm:cxn modelId="{88E7E499-942C-4B5E-AC95-A0EDCF7C5784}" type="presParOf" srcId="{A5874DF1-A72D-424F-9435-3307F6C29B5D}" destId="{64A9DB03-9356-42FF-B99E-14C8F5270373}" srcOrd="0" destOrd="0" presId="urn:microsoft.com/office/officeart/2005/8/layout/lProcess2"/>
    <dgm:cxn modelId="{632984E6-77BA-492D-BEFE-47F30C53E7B2}" type="presParOf" srcId="{64A9DB03-9356-42FF-B99E-14C8F5270373}" destId="{90F24F9A-16B8-4412-8B68-C2E4F8CDB84E}" srcOrd="0" destOrd="0" presId="urn:microsoft.com/office/officeart/2005/8/layout/lProcess2"/>
    <dgm:cxn modelId="{27C9006F-859D-4CCC-B275-345872E16F59}" type="presParOf" srcId="{64A9DB03-9356-42FF-B99E-14C8F5270373}" destId="{3F1C7D67-F5D7-42AE-9DED-58E84BC61BB5}" srcOrd="1" destOrd="0" presId="urn:microsoft.com/office/officeart/2005/8/layout/lProcess2"/>
    <dgm:cxn modelId="{5ADF5DAC-16FF-43B7-801C-FC5463256F9C}" type="presParOf" srcId="{64A9DB03-9356-42FF-B99E-14C8F5270373}" destId="{5C093546-E9BF-48D9-AB99-C7375F67A63E}" srcOrd="2" destOrd="0" presId="urn:microsoft.com/office/officeart/2005/8/layout/lProcess2"/>
    <dgm:cxn modelId="{20E08D5F-7474-4827-894E-31B298F766D7}" type="presParOf" srcId="{0F70C4EA-387F-4C47-9757-380557A0460E}" destId="{B1455113-DEB2-492D-B598-2B1225DD5EE4}" srcOrd="5" destOrd="0" presId="urn:microsoft.com/office/officeart/2005/8/layout/lProcess2"/>
    <dgm:cxn modelId="{47188842-ADB7-4C47-889F-99D554FF9986}" type="presParOf" srcId="{0F70C4EA-387F-4C47-9757-380557A0460E}" destId="{AA3A3A9B-A6AC-40F0-B411-4E539E01A499}" srcOrd="6" destOrd="0" presId="urn:microsoft.com/office/officeart/2005/8/layout/lProcess2"/>
    <dgm:cxn modelId="{0799207B-CBF3-4073-BAD1-7FA72C53B60D}" type="presParOf" srcId="{AA3A3A9B-A6AC-40F0-B411-4E539E01A499}" destId="{F208A5D9-B9F8-47C2-99E4-3C744264E7ED}" srcOrd="0" destOrd="0" presId="urn:microsoft.com/office/officeart/2005/8/layout/lProcess2"/>
    <dgm:cxn modelId="{4A6F05E0-3792-4A6B-B87C-EE5689EF55D6}" type="presParOf" srcId="{AA3A3A9B-A6AC-40F0-B411-4E539E01A499}" destId="{B201E376-1430-4B9A-8A12-914587873E55}" srcOrd="1" destOrd="0" presId="urn:microsoft.com/office/officeart/2005/8/layout/lProcess2"/>
    <dgm:cxn modelId="{15F14766-920C-4133-9B5C-F0C0114B4923}" type="presParOf" srcId="{AA3A3A9B-A6AC-40F0-B411-4E539E01A499}" destId="{29B8CC65-C7F1-436D-9138-55188C3F705E}" srcOrd="2" destOrd="0" presId="urn:microsoft.com/office/officeart/2005/8/layout/lProcess2"/>
    <dgm:cxn modelId="{C09E1D9A-F573-4589-B743-9F57ECE75A7C}" type="presParOf" srcId="{29B8CC65-C7F1-436D-9138-55188C3F705E}" destId="{A4C86977-1D18-4E99-8BAE-9E8A93386433}" srcOrd="0" destOrd="0" presId="urn:microsoft.com/office/officeart/2005/8/layout/lProcess2"/>
    <dgm:cxn modelId="{7FBE4576-B6A1-4973-A105-267E0BDF833D}" type="presParOf" srcId="{A4C86977-1D18-4E99-8BAE-9E8A93386433}" destId="{CC72EF1D-F47D-4E01-A87A-671F115C15F8}" srcOrd="0" destOrd="0" presId="urn:microsoft.com/office/officeart/2005/8/layout/lProcess2"/>
    <dgm:cxn modelId="{6A7F4E26-6DBF-4B65-9549-626701B48D6C}" type="presParOf" srcId="{A4C86977-1D18-4E99-8BAE-9E8A93386433}" destId="{7B0ECAF7-5C6D-43DC-BC55-8E7899B8747F}" srcOrd="1" destOrd="0" presId="urn:microsoft.com/office/officeart/2005/8/layout/lProcess2"/>
    <dgm:cxn modelId="{43835D82-040B-4521-B94F-F982A7127653}" type="presParOf" srcId="{A4C86977-1D18-4E99-8BAE-9E8A93386433}" destId="{2F1D4BC1-D029-4048-830B-06583F72CD35}" srcOrd="2" destOrd="0" presId="urn:microsoft.com/office/officeart/2005/8/layout/lProcess2"/>
    <dgm:cxn modelId="{699F4E15-EEE3-434F-AA17-8CD212BB218A}" type="presParOf" srcId="{A4C86977-1D18-4E99-8BAE-9E8A93386433}" destId="{E41BF9B8-024D-4C48-8A62-B2CDABD8B50F}" srcOrd="3" destOrd="0" presId="urn:microsoft.com/office/officeart/2005/8/layout/lProcess2"/>
    <dgm:cxn modelId="{8B8A4F9E-082B-48B4-B3F7-73985CBA5585}" type="presParOf" srcId="{A4C86977-1D18-4E99-8BAE-9E8A93386433}" destId="{0EBADF03-DBFC-4A5A-A4C2-23875D89EB39}"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A8FF39-7D9D-4ECC-948A-35C7EBEB8976}" type="doc">
      <dgm:prSet loTypeId="urn:microsoft.com/office/officeart/2005/8/layout/venn1" loCatId="relationship" qsTypeId="urn:microsoft.com/office/officeart/2005/8/quickstyle/simple1" qsCatId="simple" csTypeId="urn:microsoft.com/office/officeart/2005/8/colors/accent1_2" csCatId="accent1" phldr="1"/>
      <dgm:spPr/>
    </dgm:pt>
    <dgm:pt modelId="{66810C80-B7F3-4C3D-9AFF-EA8E8608C8CF}">
      <dgm:prSet phldrT="[文字]"/>
      <dgm:spPr/>
      <dgm:t>
        <a:bodyPr/>
        <a:lstStyle/>
        <a:p>
          <a:r>
            <a:rPr lang="zh-TW" altLang="en-US" dirty="0" smtClean="0"/>
            <a:t>生產</a:t>
          </a:r>
          <a:endParaRPr lang="zh-TW" altLang="en-US" dirty="0"/>
        </a:p>
      </dgm:t>
    </dgm:pt>
    <dgm:pt modelId="{89C6023B-BEBE-4ECE-B53C-4448F592AE78}" type="parTrans" cxnId="{E6A564DB-A9DE-48EF-A3A7-04AF175372E1}">
      <dgm:prSet/>
      <dgm:spPr/>
    </dgm:pt>
    <dgm:pt modelId="{DC41936F-33FF-4770-9C79-ADC8E163CEE3}" type="sibTrans" cxnId="{E6A564DB-A9DE-48EF-A3A7-04AF175372E1}">
      <dgm:prSet/>
      <dgm:spPr/>
    </dgm:pt>
    <dgm:pt modelId="{4F1C85F6-66EE-420B-93B8-CC27C2969F25}">
      <dgm:prSet phldrT="[文字]"/>
      <dgm:spPr/>
      <dgm:t>
        <a:bodyPr/>
        <a:lstStyle/>
        <a:p>
          <a:r>
            <a:rPr lang="zh-TW" altLang="en-US" dirty="0" smtClean="0"/>
            <a:t>配送</a:t>
          </a:r>
          <a:endParaRPr lang="zh-TW" altLang="en-US" dirty="0"/>
        </a:p>
      </dgm:t>
    </dgm:pt>
    <dgm:pt modelId="{CC7197FE-BA1A-4E02-9683-43894C1EEF2E}" type="parTrans" cxnId="{BD1739FA-C580-43D2-B1DE-209A67EE5308}">
      <dgm:prSet/>
      <dgm:spPr/>
    </dgm:pt>
    <dgm:pt modelId="{3FB21085-70E8-4FBD-8C1A-9CC8D02F4D1A}" type="sibTrans" cxnId="{BD1739FA-C580-43D2-B1DE-209A67EE5308}">
      <dgm:prSet/>
      <dgm:spPr/>
    </dgm:pt>
    <dgm:pt modelId="{07AA69A6-9C05-47E8-8261-01F8EA2B7A87}">
      <dgm:prSet phldrT="[文字]"/>
      <dgm:spPr/>
      <dgm:t>
        <a:bodyPr/>
        <a:lstStyle/>
        <a:p>
          <a:r>
            <a:rPr lang="zh-TW" altLang="en-US" dirty="0" smtClean="0"/>
            <a:t>物流</a:t>
          </a:r>
          <a:endParaRPr lang="zh-TW" altLang="en-US" dirty="0"/>
        </a:p>
      </dgm:t>
    </dgm:pt>
    <dgm:pt modelId="{4990C460-F1FD-478B-86A8-2ACA1E2A3C13}" type="parTrans" cxnId="{2896DE49-A082-4662-8B08-A6A79F8FDB44}">
      <dgm:prSet/>
      <dgm:spPr/>
    </dgm:pt>
    <dgm:pt modelId="{B4A3B978-5DAD-4B86-8F9B-E970629142C4}" type="sibTrans" cxnId="{2896DE49-A082-4662-8B08-A6A79F8FDB44}">
      <dgm:prSet/>
      <dgm:spPr/>
    </dgm:pt>
    <dgm:pt modelId="{361302FB-F3D4-4C98-8ADF-8F2289F46C03}" type="pres">
      <dgm:prSet presAssocID="{9EA8FF39-7D9D-4ECC-948A-35C7EBEB8976}" presName="compositeShape" presStyleCnt="0">
        <dgm:presLayoutVars>
          <dgm:chMax val="7"/>
          <dgm:dir/>
          <dgm:resizeHandles val="exact"/>
        </dgm:presLayoutVars>
      </dgm:prSet>
      <dgm:spPr/>
    </dgm:pt>
    <dgm:pt modelId="{068B3F02-0F94-49AF-B013-844145F30B5D}" type="pres">
      <dgm:prSet presAssocID="{66810C80-B7F3-4C3D-9AFF-EA8E8608C8CF}" presName="circ1" presStyleLbl="vennNode1" presStyleIdx="0" presStyleCnt="3"/>
      <dgm:spPr/>
      <dgm:t>
        <a:bodyPr/>
        <a:lstStyle/>
        <a:p>
          <a:endParaRPr lang="zh-TW" altLang="en-US"/>
        </a:p>
      </dgm:t>
    </dgm:pt>
    <dgm:pt modelId="{C1A676B5-EFE1-4026-AD1C-7D1A5D8485BD}" type="pres">
      <dgm:prSet presAssocID="{66810C80-B7F3-4C3D-9AFF-EA8E8608C8CF}" presName="circ1Tx" presStyleLbl="revTx" presStyleIdx="0" presStyleCnt="0">
        <dgm:presLayoutVars>
          <dgm:chMax val="0"/>
          <dgm:chPref val="0"/>
          <dgm:bulletEnabled val="1"/>
        </dgm:presLayoutVars>
      </dgm:prSet>
      <dgm:spPr/>
      <dgm:t>
        <a:bodyPr/>
        <a:lstStyle/>
        <a:p>
          <a:endParaRPr lang="zh-TW" altLang="en-US"/>
        </a:p>
      </dgm:t>
    </dgm:pt>
    <dgm:pt modelId="{F366D97A-2058-4259-B365-B002EF397E15}" type="pres">
      <dgm:prSet presAssocID="{4F1C85F6-66EE-420B-93B8-CC27C2969F25}" presName="circ2" presStyleLbl="vennNode1" presStyleIdx="1" presStyleCnt="3"/>
      <dgm:spPr/>
      <dgm:t>
        <a:bodyPr/>
        <a:lstStyle/>
        <a:p>
          <a:endParaRPr lang="zh-TW" altLang="en-US"/>
        </a:p>
      </dgm:t>
    </dgm:pt>
    <dgm:pt modelId="{F2E45E60-E182-4946-8122-39E208CAAB67}" type="pres">
      <dgm:prSet presAssocID="{4F1C85F6-66EE-420B-93B8-CC27C2969F25}" presName="circ2Tx" presStyleLbl="revTx" presStyleIdx="0" presStyleCnt="0">
        <dgm:presLayoutVars>
          <dgm:chMax val="0"/>
          <dgm:chPref val="0"/>
          <dgm:bulletEnabled val="1"/>
        </dgm:presLayoutVars>
      </dgm:prSet>
      <dgm:spPr/>
      <dgm:t>
        <a:bodyPr/>
        <a:lstStyle/>
        <a:p>
          <a:endParaRPr lang="zh-TW" altLang="en-US"/>
        </a:p>
      </dgm:t>
    </dgm:pt>
    <dgm:pt modelId="{685CB9B6-1B2E-4BA3-AB2C-43D702610411}" type="pres">
      <dgm:prSet presAssocID="{07AA69A6-9C05-47E8-8261-01F8EA2B7A87}" presName="circ3" presStyleLbl="vennNode1" presStyleIdx="2" presStyleCnt="3"/>
      <dgm:spPr/>
      <dgm:t>
        <a:bodyPr/>
        <a:lstStyle/>
        <a:p>
          <a:endParaRPr lang="zh-TW" altLang="en-US"/>
        </a:p>
      </dgm:t>
    </dgm:pt>
    <dgm:pt modelId="{0D1CE103-45D7-4105-8892-9A678377F3F9}" type="pres">
      <dgm:prSet presAssocID="{07AA69A6-9C05-47E8-8261-01F8EA2B7A87}" presName="circ3Tx" presStyleLbl="revTx" presStyleIdx="0" presStyleCnt="0">
        <dgm:presLayoutVars>
          <dgm:chMax val="0"/>
          <dgm:chPref val="0"/>
          <dgm:bulletEnabled val="1"/>
        </dgm:presLayoutVars>
      </dgm:prSet>
      <dgm:spPr/>
      <dgm:t>
        <a:bodyPr/>
        <a:lstStyle/>
        <a:p>
          <a:endParaRPr lang="zh-TW" altLang="en-US"/>
        </a:p>
      </dgm:t>
    </dgm:pt>
  </dgm:ptLst>
  <dgm:cxnLst>
    <dgm:cxn modelId="{27CD939D-E825-4D4E-9A18-37DCC017EA3D}" type="presOf" srcId="{07AA69A6-9C05-47E8-8261-01F8EA2B7A87}" destId="{685CB9B6-1B2E-4BA3-AB2C-43D702610411}" srcOrd="0" destOrd="0" presId="urn:microsoft.com/office/officeart/2005/8/layout/venn1"/>
    <dgm:cxn modelId="{E6A564DB-A9DE-48EF-A3A7-04AF175372E1}" srcId="{9EA8FF39-7D9D-4ECC-948A-35C7EBEB8976}" destId="{66810C80-B7F3-4C3D-9AFF-EA8E8608C8CF}" srcOrd="0" destOrd="0" parTransId="{89C6023B-BEBE-4ECE-B53C-4448F592AE78}" sibTransId="{DC41936F-33FF-4770-9C79-ADC8E163CEE3}"/>
    <dgm:cxn modelId="{BD1739FA-C580-43D2-B1DE-209A67EE5308}" srcId="{9EA8FF39-7D9D-4ECC-948A-35C7EBEB8976}" destId="{4F1C85F6-66EE-420B-93B8-CC27C2969F25}" srcOrd="1" destOrd="0" parTransId="{CC7197FE-BA1A-4E02-9683-43894C1EEF2E}" sibTransId="{3FB21085-70E8-4FBD-8C1A-9CC8D02F4D1A}"/>
    <dgm:cxn modelId="{E52819F1-A06E-49A6-9CEC-F9BB603F976E}" type="presOf" srcId="{66810C80-B7F3-4C3D-9AFF-EA8E8608C8CF}" destId="{068B3F02-0F94-49AF-B013-844145F30B5D}" srcOrd="0" destOrd="0" presId="urn:microsoft.com/office/officeart/2005/8/layout/venn1"/>
    <dgm:cxn modelId="{35A363EE-9795-4CF0-B47B-A685AB7FF97C}" type="presOf" srcId="{66810C80-B7F3-4C3D-9AFF-EA8E8608C8CF}" destId="{C1A676B5-EFE1-4026-AD1C-7D1A5D8485BD}" srcOrd="1" destOrd="0" presId="urn:microsoft.com/office/officeart/2005/8/layout/venn1"/>
    <dgm:cxn modelId="{EA58F6BD-1A2C-46AB-B6A5-497E88758A33}" type="presOf" srcId="{07AA69A6-9C05-47E8-8261-01F8EA2B7A87}" destId="{0D1CE103-45D7-4105-8892-9A678377F3F9}" srcOrd="1" destOrd="0" presId="urn:microsoft.com/office/officeart/2005/8/layout/venn1"/>
    <dgm:cxn modelId="{2920EE5D-8C19-47BA-9989-43751E81A724}" type="presOf" srcId="{4F1C85F6-66EE-420B-93B8-CC27C2969F25}" destId="{F2E45E60-E182-4946-8122-39E208CAAB67}" srcOrd="1" destOrd="0" presId="urn:microsoft.com/office/officeart/2005/8/layout/venn1"/>
    <dgm:cxn modelId="{2896DE49-A082-4662-8B08-A6A79F8FDB44}" srcId="{9EA8FF39-7D9D-4ECC-948A-35C7EBEB8976}" destId="{07AA69A6-9C05-47E8-8261-01F8EA2B7A87}" srcOrd="2" destOrd="0" parTransId="{4990C460-F1FD-478B-86A8-2ACA1E2A3C13}" sibTransId="{B4A3B978-5DAD-4B86-8F9B-E970629142C4}"/>
    <dgm:cxn modelId="{52C70C31-0188-450C-A8E8-4138F3FD3024}" type="presOf" srcId="{4F1C85F6-66EE-420B-93B8-CC27C2969F25}" destId="{F366D97A-2058-4259-B365-B002EF397E15}" srcOrd="0" destOrd="0" presId="urn:microsoft.com/office/officeart/2005/8/layout/venn1"/>
    <dgm:cxn modelId="{BAC4F03B-9F1A-4924-8E9C-3CDFBC07FEC9}" type="presOf" srcId="{9EA8FF39-7D9D-4ECC-948A-35C7EBEB8976}" destId="{361302FB-F3D4-4C98-8ADF-8F2289F46C03}" srcOrd="0" destOrd="0" presId="urn:microsoft.com/office/officeart/2005/8/layout/venn1"/>
    <dgm:cxn modelId="{2C460497-03AB-45D9-AB8B-DCBA6DD1104F}" type="presParOf" srcId="{361302FB-F3D4-4C98-8ADF-8F2289F46C03}" destId="{068B3F02-0F94-49AF-B013-844145F30B5D}" srcOrd="0" destOrd="0" presId="urn:microsoft.com/office/officeart/2005/8/layout/venn1"/>
    <dgm:cxn modelId="{E435DA1B-1877-430C-BA86-9ED54D13B54D}" type="presParOf" srcId="{361302FB-F3D4-4C98-8ADF-8F2289F46C03}" destId="{C1A676B5-EFE1-4026-AD1C-7D1A5D8485BD}" srcOrd="1" destOrd="0" presId="urn:microsoft.com/office/officeart/2005/8/layout/venn1"/>
    <dgm:cxn modelId="{CDABF5AC-7B17-465E-BF8F-A8BAAF753183}" type="presParOf" srcId="{361302FB-F3D4-4C98-8ADF-8F2289F46C03}" destId="{F366D97A-2058-4259-B365-B002EF397E15}" srcOrd="2" destOrd="0" presId="urn:microsoft.com/office/officeart/2005/8/layout/venn1"/>
    <dgm:cxn modelId="{15F88C8C-4DC3-4AF4-8D80-60F54EF0B742}" type="presParOf" srcId="{361302FB-F3D4-4C98-8ADF-8F2289F46C03}" destId="{F2E45E60-E182-4946-8122-39E208CAAB67}" srcOrd="3" destOrd="0" presId="urn:microsoft.com/office/officeart/2005/8/layout/venn1"/>
    <dgm:cxn modelId="{6E87365B-B112-42C5-815A-317991131517}" type="presParOf" srcId="{361302FB-F3D4-4C98-8ADF-8F2289F46C03}" destId="{685CB9B6-1B2E-4BA3-AB2C-43D702610411}" srcOrd="4" destOrd="0" presId="urn:microsoft.com/office/officeart/2005/8/layout/venn1"/>
    <dgm:cxn modelId="{AD4FB29B-8427-4552-8E72-9850F6F80CAC}" type="presParOf" srcId="{361302FB-F3D4-4C98-8ADF-8F2289F46C03}" destId="{0D1CE103-45D7-4105-8892-9A678377F3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0B26A4-E8FD-4F9D-90E9-ADF777E0D3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8CE73A0C-2A2E-4E24-A242-BF0D1A8DEB54}">
      <dgm:prSet phldrT="[文字]"/>
      <dgm:spPr/>
      <dgm:t>
        <a:bodyPr/>
        <a:lstStyle/>
        <a:p>
          <a:r>
            <a:rPr lang="zh-TW" altLang="en-US" dirty="0" smtClean="0"/>
            <a:t>拓展性活動</a:t>
          </a:r>
          <a:endParaRPr lang="zh-TW" altLang="en-US" dirty="0"/>
        </a:p>
      </dgm:t>
    </dgm:pt>
    <dgm:pt modelId="{5EC4D0EB-6E9D-4DDC-A290-A0459E172D3B}" type="parTrans" cxnId="{ED4B43C6-9847-440B-A3A6-3141900E8344}">
      <dgm:prSet/>
      <dgm:spPr/>
      <dgm:t>
        <a:bodyPr/>
        <a:lstStyle/>
        <a:p>
          <a:endParaRPr lang="zh-TW" altLang="en-US"/>
        </a:p>
      </dgm:t>
    </dgm:pt>
    <dgm:pt modelId="{F3EF152F-F828-4F77-9467-DC38CA1DDA75}" type="sibTrans" cxnId="{ED4B43C6-9847-440B-A3A6-3141900E8344}">
      <dgm:prSet/>
      <dgm:spPr/>
      <dgm:t>
        <a:bodyPr/>
        <a:lstStyle/>
        <a:p>
          <a:endParaRPr lang="zh-TW" altLang="en-US"/>
        </a:p>
      </dgm:t>
    </dgm:pt>
    <dgm:pt modelId="{D6FBD6AC-73CB-4358-B5FA-0CC3D4367EDF}">
      <dgm:prSet phldrT="[文字]"/>
      <dgm:spPr/>
      <dgm:t>
        <a:bodyPr/>
        <a:lstStyle/>
        <a:p>
          <a:r>
            <a:rPr lang="zh-TW" altLang="en-US" dirty="0" smtClean="0"/>
            <a:t>分銷商管理</a:t>
          </a:r>
          <a:endParaRPr lang="zh-TW" altLang="en-US" dirty="0"/>
        </a:p>
      </dgm:t>
    </dgm:pt>
    <dgm:pt modelId="{D9B268CB-C8EC-4949-831F-AC585F49D352}" type="parTrans" cxnId="{7DAF0BEB-213F-4A52-83ED-D2D847FCB77C}">
      <dgm:prSet/>
      <dgm:spPr/>
      <dgm:t>
        <a:bodyPr/>
        <a:lstStyle/>
        <a:p>
          <a:endParaRPr lang="zh-TW" altLang="en-US"/>
        </a:p>
      </dgm:t>
    </dgm:pt>
    <dgm:pt modelId="{E2FE5A8C-8E94-4559-8E09-1A14FA16751F}" type="sibTrans" cxnId="{7DAF0BEB-213F-4A52-83ED-D2D847FCB77C}">
      <dgm:prSet/>
      <dgm:spPr/>
      <dgm:t>
        <a:bodyPr/>
        <a:lstStyle/>
        <a:p>
          <a:endParaRPr lang="zh-TW" altLang="en-US"/>
        </a:p>
      </dgm:t>
    </dgm:pt>
    <dgm:pt modelId="{B72CC2CE-81F9-436D-8C65-29D39E5C8D23}">
      <dgm:prSet phldrT="[文字]"/>
      <dgm:spPr/>
      <dgm:t>
        <a:bodyPr/>
        <a:lstStyle/>
        <a:p>
          <a:r>
            <a:rPr lang="zh-TW" altLang="en-US" dirty="0" smtClean="0"/>
            <a:t>業務性活動</a:t>
          </a:r>
          <a:endParaRPr lang="zh-TW" altLang="en-US" dirty="0"/>
        </a:p>
      </dgm:t>
    </dgm:pt>
    <dgm:pt modelId="{07D452B8-3913-4F27-9D30-81AD05795927}" type="parTrans" cxnId="{C2FD3601-B95D-49C9-8BB0-F60CA8146053}">
      <dgm:prSet/>
      <dgm:spPr/>
      <dgm:t>
        <a:bodyPr/>
        <a:lstStyle/>
        <a:p>
          <a:endParaRPr lang="zh-TW" altLang="en-US"/>
        </a:p>
      </dgm:t>
    </dgm:pt>
    <dgm:pt modelId="{58F1C69E-49E1-4901-8F64-D89335FDC620}" type="sibTrans" cxnId="{C2FD3601-B95D-49C9-8BB0-F60CA8146053}">
      <dgm:prSet/>
      <dgm:spPr/>
      <dgm:t>
        <a:bodyPr/>
        <a:lstStyle/>
        <a:p>
          <a:endParaRPr lang="zh-TW" altLang="en-US"/>
        </a:p>
      </dgm:t>
    </dgm:pt>
    <dgm:pt modelId="{3D00C74B-380A-400D-A5F3-C08AC50A4711}">
      <dgm:prSet phldrT="[文字]"/>
      <dgm:spPr/>
      <dgm:t>
        <a:bodyPr/>
        <a:lstStyle/>
        <a:p>
          <a:r>
            <a:rPr lang="zh-TW" altLang="en-US" dirty="0" smtClean="0"/>
            <a:t>產品研究開發</a:t>
          </a:r>
          <a:endParaRPr lang="zh-TW" altLang="en-US" dirty="0"/>
        </a:p>
      </dgm:t>
    </dgm:pt>
    <dgm:pt modelId="{3E2A68F1-69AC-4648-BAF7-446A3812F617}" type="parTrans" cxnId="{18E9F556-CF7D-40EE-BDBF-2D796AF60205}">
      <dgm:prSet/>
      <dgm:spPr/>
      <dgm:t>
        <a:bodyPr/>
        <a:lstStyle/>
        <a:p>
          <a:endParaRPr lang="zh-TW" altLang="en-US"/>
        </a:p>
      </dgm:t>
    </dgm:pt>
    <dgm:pt modelId="{3854D986-399A-43B4-A8B4-A34A50FBFD3E}" type="sibTrans" cxnId="{18E9F556-CF7D-40EE-BDBF-2D796AF60205}">
      <dgm:prSet/>
      <dgm:spPr/>
      <dgm:t>
        <a:bodyPr/>
        <a:lstStyle/>
        <a:p>
          <a:endParaRPr lang="zh-TW" altLang="en-US"/>
        </a:p>
      </dgm:t>
    </dgm:pt>
    <dgm:pt modelId="{97D4C35C-A8C7-40F7-816D-427B11EB98CD}">
      <dgm:prSet phldrT="[文字]"/>
      <dgm:spPr/>
      <dgm:t>
        <a:bodyPr/>
        <a:lstStyle/>
        <a:p>
          <a:r>
            <a:rPr lang="zh-TW" altLang="en-US" dirty="0" smtClean="0"/>
            <a:t>支持性活動</a:t>
          </a:r>
          <a:endParaRPr lang="zh-TW" altLang="en-US" dirty="0"/>
        </a:p>
      </dgm:t>
    </dgm:pt>
    <dgm:pt modelId="{68747C9E-14C7-4501-865D-52B1916E303B}" type="parTrans" cxnId="{DDDE20F8-319D-416E-B002-21B4FCEB8143}">
      <dgm:prSet/>
      <dgm:spPr/>
      <dgm:t>
        <a:bodyPr/>
        <a:lstStyle/>
        <a:p>
          <a:endParaRPr lang="zh-TW" altLang="en-US"/>
        </a:p>
      </dgm:t>
    </dgm:pt>
    <dgm:pt modelId="{9A11C80F-479B-46BC-ABE1-20787F562CD0}" type="sibTrans" cxnId="{DDDE20F8-319D-416E-B002-21B4FCEB8143}">
      <dgm:prSet/>
      <dgm:spPr/>
      <dgm:t>
        <a:bodyPr/>
        <a:lstStyle/>
        <a:p>
          <a:endParaRPr lang="zh-TW" altLang="en-US"/>
        </a:p>
      </dgm:t>
    </dgm:pt>
    <dgm:pt modelId="{1C942034-3468-4F8A-BA88-45FE6556F55B}">
      <dgm:prSet phldrT="[文字]"/>
      <dgm:spPr/>
      <dgm:t>
        <a:bodyPr/>
        <a:lstStyle/>
        <a:p>
          <a:r>
            <a:rPr lang="zh-TW" altLang="en-US" dirty="0" smtClean="0"/>
            <a:t>供應商管理</a:t>
          </a:r>
          <a:endParaRPr lang="zh-TW" altLang="en-US" dirty="0"/>
        </a:p>
      </dgm:t>
    </dgm:pt>
    <dgm:pt modelId="{06C3DC3F-D1A0-47F4-ACAD-4F2BBD89B550}" type="parTrans" cxnId="{71968E01-2862-4A4A-8E9C-A9DEF9CECC37}">
      <dgm:prSet/>
      <dgm:spPr/>
      <dgm:t>
        <a:bodyPr/>
        <a:lstStyle/>
        <a:p>
          <a:endParaRPr lang="zh-TW" altLang="en-US"/>
        </a:p>
      </dgm:t>
    </dgm:pt>
    <dgm:pt modelId="{E8074632-6A42-4574-A7AB-879F9015160F}" type="sibTrans" cxnId="{71968E01-2862-4A4A-8E9C-A9DEF9CECC37}">
      <dgm:prSet/>
      <dgm:spPr/>
      <dgm:t>
        <a:bodyPr/>
        <a:lstStyle/>
        <a:p>
          <a:endParaRPr lang="zh-TW" altLang="en-US"/>
        </a:p>
      </dgm:t>
    </dgm:pt>
    <dgm:pt modelId="{38889E78-919C-4A64-8B1A-DEBDEF90042E}">
      <dgm:prSet phldrT="[文字]"/>
      <dgm:spPr/>
      <dgm:t>
        <a:bodyPr/>
        <a:lstStyle/>
        <a:p>
          <a:r>
            <a:rPr lang="zh-TW" altLang="en-US" dirty="0" smtClean="0"/>
            <a:t>制定生產計劃</a:t>
          </a:r>
          <a:endParaRPr lang="zh-TW" altLang="en-US" dirty="0"/>
        </a:p>
      </dgm:t>
    </dgm:pt>
    <dgm:pt modelId="{A215A86F-5F49-4F65-AD45-BE88FA9560A0}" type="parTrans" cxnId="{E48B8761-0CA5-490E-A69B-AEDF6FF2358A}">
      <dgm:prSet/>
      <dgm:spPr/>
      <dgm:t>
        <a:bodyPr/>
        <a:lstStyle/>
        <a:p>
          <a:endParaRPr lang="zh-TW" altLang="en-US"/>
        </a:p>
      </dgm:t>
    </dgm:pt>
    <dgm:pt modelId="{67C52F56-0250-4573-8677-65DAA01D8FE8}" type="sibTrans" cxnId="{E48B8761-0CA5-490E-A69B-AEDF6FF2358A}">
      <dgm:prSet/>
      <dgm:spPr/>
      <dgm:t>
        <a:bodyPr/>
        <a:lstStyle/>
        <a:p>
          <a:endParaRPr lang="zh-TW" altLang="en-US"/>
        </a:p>
      </dgm:t>
    </dgm:pt>
    <dgm:pt modelId="{8BED7FC3-04D7-4A76-8E88-90398D73188C}">
      <dgm:prSet phldrT="[文字]"/>
      <dgm:spPr/>
      <dgm:t>
        <a:bodyPr/>
        <a:lstStyle/>
        <a:p>
          <a:r>
            <a:rPr lang="zh-TW" altLang="en-US" dirty="0" smtClean="0"/>
            <a:t>採購</a:t>
          </a:r>
          <a:endParaRPr lang="zh-TW" altLang="en-US" dirty="0"/>
        </a:p>
      </dgm:t>
    </dgm:pt>
    <dgm:pt modelId="{3DB7C9E8-0695-4C0D-B78F-8DA4FEBE1E48}" type="parTrans" cxnId="{E30ADB0E-8CB4-4C46-A8AF-5390C9274DE9}">
      <dgm:prSet/>
      <dgm:spPr/>
      <dgm:t>
        <a:bodyPr/>
        <a:lstStyle/>
        <a:p>
          <a:endParaRPr lang="zh-TW" altLang="en-US"/>
        </a:p>
      </dgm:t>
    </dgm:pt>
    <dgm:pt modelId="{EA4AC9C9-4C42-412D-9875-ABB60652574B}" type="sibTrans" cxnId="{E30ADB0E-8CB4-4C46-A8AF-5390C9274DE9}">
      <dgm:prSet/>
      <dgm:spPr/>
      <dgm:t>
        <a:bodyPr/>
        <a:lstStyle/>
        <a:p>
          <a:endParaRPr lang="zh-TW" altLang="en-US"/>
        </a:p>
      </dgm:t>
    </dgm:pt>
    <dgm:pt modelId="{E875A551-3D7E-465B-A4B2-991B25FE56EF}">
      <dgm:prSet phldrT="[文字]"/>
      <dgm:spPr/>
      <dgm:t>
        <a:bodyPr/>
        <a:lstStyle/>
        <a:p>
          <a:r>
            <a:rPr lang="zh-TW" altLang="en-US" dirty="0" smtClean="0"/>
            <a:t>生產控制</a:t>
          </a:r>
          <a:endParaRPr lang="zh-TW" altLang="en-US" dirty="0"/>
        </a:p>
      </dgm:t>
    </dgm:pt>
    <dgm:pt modelId="{B2122543-1433-4B22-A2AF-0BC078FCCCD9}" type="parTrans" cxnId="{3CD62901-4698-476A-878E-C7C50751E718}">
      <dgm:prSet/>
      <dgm:spPr/>
      <dgm:t>
        <a:bodyPr/>
        <a:lstStyle/>
        <a:p>
          <a:endParaRPr lang="zh-TW" altLang="en-US"/>
        </a:p>
      </dgm:t>
    </dgm:pt>
    <dgm:pt modelId="{F70BACD5-598B-4DDD-9A55-B22E431C8929}" type="sibTrans" cxnId="{3CD62901-4698-476A-878E-C7C50751E718}">
      <dgm:prSet/>
      <dgm:spPr/>
      <dgm:t>
        <a:bodyPr/>
        <a:lstStyle/>
        <a:p>
          <a:endParaRPr lang="zh-TW" altLang="en-US"/>
        </a:p>
      </dgm:t>
    </dgm:pt>
    <dgm:pt modelId="{9713A7C5-A5EC-420F-9793-7544E3B074CE}">
      <dgm:prSet phldrT="[文字]"/>
      <dgm:spPr/>
      <dgm:t>
        <a:bodyPr/>
        <a:lstStyle/>
        <a:p>
          <a:r>
            <a:rPr lang="zh-TW" altLang="en-US" dirty="0" smtClean="0"/>
            <a:t>質量監控</a:t>
          </a:r>
          <a:endParaRPr lang="zh-TW" altLang="en-US" dirty="0"/>
        </a:p>
      </dgm:t>
    </dgm:pt>
    <dgm:pt modelId="{21B963EE-0BF8-418C-9564-0A8470DC5017}" type="parTrans" cxnId="{E1F39287-C311-4535-B4FA-B24664707248}">
      <dgm:prSet/>
      <dgm:spPr/>
      <dgm:t>
        <a:bodyPr/>
        <a:lstStyle/>
        <a:p>
          <a:endParaRPr lang="zh-TW" altLang="en-US"/>
        </a:p>
      </dgm:t>
    </dgm:pt>
    <dgm:pt modelId="{D3527777-E342-45A1-930A-7127D54C112B}" type="sibTrans" cxnId="{E1F39287-C311-4535-B4FA-B24664707248}">
      <dgm:prSet/>
      <dgm:spPr/>
      <dgm:t>
        <a:bodyPr/>
        <a:lstStyle/>
        <a:p>
          <a:endParaRPr lang="zh-TW" altLang="en-US"/>
        </a:p>
      </dgm:t>
    </dgm:pt>
    <dgm:pt modelId="{3363BAC2-5862-456F-A256-0473DCC3506C}">
      <dgm:prSet phldrT="[文字]"/>
      <dgm:spPr/>
      <dgm:t>
        <a:bodyPr/>
        <a:lstStyle/>
        <a:p>
          <a:r>
            <a:rPr lang="zh-TW" altLang="en-US" dirty="0" smtClean="0"/>
            <a:t>人員管理</a:t>
          </a:r>
          <a:endParaRPr lang="zh-TW" altLang="en-US" dirty="0"/>
        </a:p>
      </dgm:t>
    </dgm:pt>
    <dgm:pt modelId="{A28458C3-3939-4989-936B-1368370ADFB3}" type="parTrans" cxnId="{8147034E-4090-4BBF-9C78-449AFAB7F25D}">
      <dgm:prSet/>
      <dgm:spPr/>
      <dgm:t>
        <a:bodyPr/>
        <a:lstStyle/>
        <a:p>
          <a:endParaRPr lang="zh-TW" altLang="en-US"/>
        </a:p>
      </dgm:t>
    </dgm:pt>
    <dgm:pt modelId="{737789BD-7073-4F01-A525-401B1A2278AA}" type="sibTrans" cxnId="{8147034E-4090-4BBF-9C78-449AFAB7F25D}">
      <dgm:prSet/>
      <dgm:spPr/>
      <dgm:t>
        <a:bodyPr/>
        <a:lstStyle/>
        <a:p>
          <a:endParaRPr lang="zh-TW" altLang="en-US"/>
        </a:p>
      </dgm:t>
    </dgm:pt>
    <dgm:pt modelId="{E3145433-72B9-4BE5-B649-C15E75DFC054}">
      <dgm:prSet phldrT="[文字]"/>
      <dgm:spPr/>
      <dgm:t>
        <a:bodyPr/>
        <a:lstStyle/>
        <a:p>
          <a:r>
            <a:rPr lang="zh-TW" altLang="en-US" dirty="0" smtClean="0"/>
            <a:t>資金管理</a:t>
          </a:r>
          <a:endParaRPr lang="zh-TW" altLang="en-US" dirty="0"/>
        </a:p>
      </dgm:t>
    </dgm:pt>
    <dgm:pt modelId="{DF301EF1-DA6E-4450-8146-FCA825C29EEC}" type="parTrans" cxnId="{A80BB271-0501-43CA-A662-FDCDF73BB69E}">
      <dgm:prSet/>
      <dgm:spPr/>
      <dgm:t>
        <a:bodyPr/>
        <a:lstStyle/>
        <a:p>
          <a:endParaRPr lang="zh-TW" altLang="en-US"/>
        </a:p>
      </dgm:t>
    </dgm:pt>
    <dgm:pt modelId="{EA8D11EB-2AD8-41B5-9F8C-AD862A6C0355}" type="sibTrans" cxnId="{A80BB271-0501-43CA-A662-FDCDF73BB69E}">
      <dgm:prSet/>
      <dgm:spPr/>
      <dgm:t>
        <a:bodyPr/>
        <a:lstStyle/>
        <a:p>
          <a:endParaRPr lang="zh-TW" altLang="en-US"/>
        </a:p>
      </dgm:t>
    </dgm:pt>
    <dgm:pt modelId="{19C9E769-6501-4CE5-994D-718AE304F94C}">
      <dgm:prSet phldrT="[文字]"/>
      <dgm:spPr/>
      <dgm:t>
        <a:bodyPr/>
        <a:lstStyle/>
        <a:p>
          <a:r>
            <a:rPr lang="zh-TW" altLang="en-US" dirty="0" smtClean="0"/>
            <a:t>信息管理</a:t>
          </a:r>
          <a:endParaRPr lang="zh-TW" altLang="en-US" dirty="0"/>
        </a:p>
      </dgm:t>
    </dgm:pt>
    <dgm:pt modelId="{588BC6B2-C97E-4D4F-9F4F-EAE264FD8B03}" type="parTrans" cxnId="{1F0AB87B-D9FD-4882-89FF-B764AF0C8741}">
      <dgm:prSet/>
      <dgm:spPr/>
      <dgm:t>
        <a:bodyPr/>
        <a:lstStyle/>
        <a:p>
          <a:endParaRPr lang="zh-TW" altLang="en-US"/>
        </a:p>
      </dgm:t>
    </dgm:pt>
    <dgm:pt modelId="{D0E2DE8C-205C-4495-9DFF-24B77F3098EE}" type="sibTrans" cxnId="{1F0AB87B-D9FD-4882-89FF-B764AF0C8741}">
      <dgm:prSet/>
      <dgm:spPr/>
      <dgm:t>
        <a:bodyPr/>
        <a:lstStyle/>
        <a:p>
          <a:endParaRPr lang="zh-TW" altLang="en-US"/>
        </a:p>
      </dgm:t>
    </dgm:pt>
    <dgm:pt modelId="{20AC0C99-669D-4C8A-B493-124589BB0D10}" type="pres">
      <dgm:prSet presAssocID="{920B26A4-E8FD-4F9D-90E9-ADF777E0D331}" presName="theList" presStyleCnt="0">
        <dgm:presLayoutVars>
          <dgm:dir/>
          <dgm:animLvl val="lvl"/>
          <dgm:resizeHandles val="exact"/>
        </dgm:presLayoutVars>
      </dgm:prSet>
      <dgm:spPr/>
      <dgm:t>
        <a:bodyPr/>
        <a:lstStyle/>
        <a:p>
          <a:endParaRPr lang="zh-TW" altLang="en-US"/>
        </a:p>
      </dgm:t>
    </dgm:pt>
    <dgm:pt modelId="{DCBC5CC5-58A4-45DF-9E41-607F296E6D9F}" type="pres">
      <dgm:prSet presAssocID="{8CE73A0C-2A2E-4E24-A242-BF0D1A8DEB54}" presName="compNode" presStyleCnt="0"/>
      <dgm:spPr/>
    </dgm:pt>
    <dgm:pt modelId="{31532812-E566-4F3F-A63C-4FDC7E2CA38F}" type="pres">
      <dgm:prSet presAssocID="{8CE73A0C-2A2E-4E24-A242-BF0D1A8DEB54}" presName="aNode" presStyleLbl="bgShp" presStyleIdx="0" presStyleCnt="3"/>
      <dgm:spPr/>
      <dgm:t>
        <a:bodyPr/>
        <a:lstStyle/>
        <a:p>
          <a:endParaRPr lang="zh-TW" altLang="en-US"/>
        </a:p>
      </dgm:t>
    </dgm:pt>
    <dgm:pt modelId="{42FC66B0-9E6D-4A4F-A82D-D8D20A8863BB}" type="pres">
      <dgm:prSet presAssocID="{8CE73A0C-2A2E-4E24-A242-BF0D1A8DEB54}" presName="textNode" presStyleLbl="bgShp" presStyleIdx="0" presStyleCnt="3"/>
      <dgm:spPr/>
      <dgm:t>
        <a:bodyPr/>
        <a:lstStyle/>
        <a:p>
          <a:endParaRPr lang="zh-TW" altLang="en-US"/>
        </a:p>
      </dgm:t>
    </dgm:pt>
    <dgm:pt modelId="{035AFE98-8BA8-4383-8ABA-6C6D44C0B383}" type="pres">
      <dgm:prSet presAssocID="{8CE73A0C-2A2E-4E24-A242-BF0D1A8DEB54}" presName="compChildNode" presStyleCnt="0"/>
      <dgm:spPr/>
    </dgm:pt>
    <dgm:pt modelId="{637209E8-F120-4CF6-9AEB-9C2374C9584B}" type="pres">
      <dgm:prSet presAssocID="{8CE73A0C-2A2E-4E24-A242-BF0D1A8DEB54}" presName="theInnerList" presStyleCnt="0"/>
      <dgm:spPr/>
    </dgm:pt>
    <dgm:pt modelId="{45B9FC04-E6A7-40F0-B5D8-4FB1DC192FDA}" type="pres">
      <dgm:prSet presAssocID="{D6FBD6AC-73CB-4358-B5FA-0CC3D4367EDF}" presName="childNode" presStyleLbl="node1" presStyleIdx="0" presStyleCnt="10">
        <dgm:presLayoutVars>
          <dgm:bulletEnabled val="1"/>
        </dgm:presLayoutVars>
      </dgm:prSet>
      <dgm:spPr/>
      <dgm:t>
        <a:bodyPr/>
        <a:lstStyle/>
        <a:p>
          <a:endParaRPr lang="zh-TW" altLang="en-US"/>
        </a:p>
      </dgm:t>
    </dgm:pt>
    <dgm:pt modelId="{1E4A3292-4FF7-4C97-AC60-C0855A596CC1}" type="pres">
      <dgm:prSet presAssocID="{D6FBD6AC-73CB-4358-B5FA-0CC3D4367EDF}" presName="aSpace2" presStyleCnt="0"/>
      <dgm:spPr/>
    </dgm:pt>
    <dgm:pt modelId="{A0BB2DAF-0FCE-434B-8FB9-253D0EF3F86C}" type="pres">
      <dgm:prSet presAssocID="{1C942034-3468-4F8A-BA88-45FE6556F55B}" presName="childNode" presStyleLbl="node1" presStyleIdx="1" presStyleCnt="10">
        <dgm:presLayoutVars>
          <dgm:bulletEnabled val="1"/>
        </dgm:presLayoutVars>
      </dgm:prSet>
      <dgm:spPr/>
      <dgm:t>
        <a:bodyPr/>
        <a:lstStyle/>
        <a:p>
          <a:endParaRPr lang="zh-TW" altLang="en-US"/>
        </a:p>
      </dgm:t>
    </dgm:pt>
    <dgm:pt modelId="{1D584C5B-C120-41F4-8FF6-D5C68327E057}" type="pres">
      <dgm:prSet presAssocID="{8CE73A0C-2A2E-4E24-A242-BF0D1A8DEB54}" presName="aSpace" presStyleCnt="0"/>
      <dgm:spPr/>
    </dgm:pt>
    <dgm:pt modelId="{7427DA70-6CF3-4AD7-B563-F9D8A23484A3}" type="pres">
      <dgm:prSet presAssocID="{B72CC2CE-81F9-436D-8C65-29D39E5C8D23}" presName="compNode" presStyleCnt="0"/>
      <dgm:spPr/>
    </dgm:pt>
    <dgm:pt modelId="{DCEE4107-30E9-4615-A706-57FAE6CA74D9}" type="pres">
      <dgm:prSet presAssocID="{B72CC2CE-81F9-436D-8C65-29D39E5C8D23}" presName="aNode" presStyleLbl="bgShp" presStyleIdx="1" presStyleCnt="3"/>
      <dgm:spPr/>
      <dgm:t>
        <a:bodyPr/>
        <a:lstStyle/>
        <a:p>
          <a:endParaRPr lang="zh-TW" altLang="en-US"/>
        </a:p>
      </dgm:t>
    </dgm:pt>
    <dgm:pt modelId="{9F76C466-AD86-48F7-9C4E-069A4BEC5163}" type="pres">
      <dgm:prSet presAssocID="{B72CC2CE-81F9-436D-8C65-29D39E5C8D23}" presName="textNode" presStyleLbl="bgShp" presStyleIdx="1" presStyleCnt="3"/>
      <dgm:spPr/>
      <dgm:t>
        <a:bodyPr/>
        <a:lstStyle/>
        <a:p>
          <a:endParaRPr lang="zh-TW" altLang="en-US"/>
        </a:p>
      </dgm:t>
    </dgm:pt>
    <dgm:pt modelId="{44E61634-52F6-44ED-B8EA-C8D2334CA8EB}" type="pres">
      <dgm:prSet presAssocID="{B72CC2CE-81F9-436D-8C65-29D39E5C8D23}" presName="compChildNode" presStyleCnt="0"/>
      <dgm:spPr/>
    </dgm:pt>
    <dgm:pt modelId="{01BCDDEF-B78E-497A-AF11-AF73CBDE26FF}" type="pres">
      <dgm:prSet presAssocID="{B72CC2CE-81F9-436D-8C65-29D39E5C8D23}" presName="theInnerList" presStyleCnt="0"/>
      <dgm:spPr/>
    </dgm:pt>
    <dgm:pt modelId="{1CDF1E13-9671-425C-8FD7-A1E518E69DDE}" type="pres">
      <dgm:prSet presAssocID="{3D00C74B-380A-400D-A5F3-C08AC50A4711}" presName="childNode" presStyleLbl="node1" presStyleIdx="2" presStyleCnt="10">
        <dgm:presLayoutVars>
          <dgm:bulletEnabled val="1"/>
        </dgm:presLayoutVars>
      </dgm:prSet>
      <dgm:spPr/>
      <dgm:t>
        <a:bodyPr/>
        <a:lstStyle/>
        <a:p>
          <a:endParaRPr lang="zh-TW" altLang="en-US"/>
        </a:p>
      </dgm:t>
    </dgm:pt>
    <dgm:pt modelId="{E4157D56-97E2-4265-9AAD-4817412FADEC}" type="pres">
      <dgm:prSet presAssocID="{3D00C74B-380A-400D-A5F3-C08AC50A4711}" presName="aSpace2" presStyleCnt="0"/>
      <dgm:spPr/>
    </dgm:pt>
    <dgm:pt modelId="{B6C5D575-EE1D-4E9E-B3EA-72D93ED46CA6}" type="pres">
      <dgm:prSet presAssocID="{38889E78-919C-4A64-8B1A-DEBDEF90042E}" presName="childNode" presStyleLbl="node1" presStyleIdx="3" presStyleCnt="10">
        <dgm:presLayoutVars>
          <dgm:bulletEnabled val="1"/>
        </dgm:presLayoutVars>
      </dgm:prSet>
      <dgm:spPr/>
      <dgm:t>
        <a:bodyPr/>
        <a:lstStyle/>
        <a:p>
          <a:endParaRPr lang="zh-TW" altLang="en-US"/>
        </a:p>
      </dgm:t>
    </dgm:pt>
    <dgm:pt modelId="{6BA33B69-90C5-44C7-80BB-64DFB139C10F}" type="pres">
      <dgm:prSet presAssocID="{38889E78-919C-4A64-8B1A-DEBDEF90042E}" presName="aSpace2" presStyleCnt="0"/>
      <dgm:spPr/>
    </dgm:pt>
    <dgm:pt modelId="{2B862E0B-64DB-4565-9491-1C21C52A50E5}" type="pres">
      <dgm:prSet presAssocID="{8BED7FC3-04D7-4A76-8E88-90398D73188C}" presName="childNode" presStyleLbl="node1" presStyleIdx="4" presStyleCnt="10">
        <dgm:presLayoutVars>
          <dgm:bulletEnabled val="1"/>
        </dgm:presLayoutVars>
      </dgm:prSet>
      <dgm:spPr/>
      <dgm:t>
        <a:bodyPr/>
        <a:lstStyle/>
        <a:p>
          <a:endParaRPr lang="zh-TW" altLang="en-US"/>
        </a:p>
      </dgm:t>
    </dgm:pt>
    <dgm:pt modelId="{48694F7A-F44B-42D9-8724-C4721C3EB621}" type="pres">
      <dgm:prSet presAssocID="{8BED7FC3-04D7-4A76-8E88-90398D73188C}" presName="aSpace2" presStyleCnt="0"/>
      <dgm:spPr/>
    </dgm:pt>
    <dgm:pt modelId="{6B139ED5-E381-45D5-921E-E03C131A770B}" type="pres">
      <dgm:prSet presAssocID="{E875A551-3D7E-465B-A4B2-991B25FE56EF}" presName="childNode" presStyleLbl="node1" presStyleIdx="5" presStyleCnt="10">
        <dgm:presLayoutVars>
          <dgm:bulletEnabled val="1"/>
        </dgm:presLayoutVars>
      </dgm:prSet>
      <dgm:spPr/>
      <dgm:t>
        <a:bodyPr/>
        <a:lstStyle/>
        <a:p>
          <a:endParaRPr lang="zh-TW" altLang="en-US"/>
        </a:p>
      </dgm:t>
    </dgm:pt>
    <dgm:pt modelId="{D20EAB13-DB01-4A7C-909B-35EDE4A4DB73}" type="pres">
      <dgm:prSet presAssocID="{E875A551-3D7E-465B-A4B2-991B25FE56EF}" presName="aSpace2" presStyleCnt="0"/>
      <dgm:spPr/>
    </dgm:pt>
    <dgm:pt modelId="{C6453C36-322F-4B70-B503-E02D5D05AEB4}" type="pres">
      <dgm:prSet presAssocID="{9713A7C5-A5EC-420F-9793-7544E3B074CE}" presName="childNode" presStyleLbl="node1" presStyleIdx="6" presStyleCnt="10">
        <dgm:presLayoutVars>
          <dgm:bulletEnabled val="1"/>
        </dgm:presLayoutVars>
      </dgm:prSet>
      <dgm:spPr/>
      <dgm:t>
        <a:bodyPr/>
        <a:lstStyle/>
        <a:p>
          <a:endParaRPr lang="zh-TW" altLang="en-US"/>
        </a:p>
      </dgm:t>
    </dgm:pt>
    <dgm:pt modelId="{A7C22310-DD02-4C22-90C0-1EE21CC900A3}" type="pres">
      <dgm:prSet presAssocID="{B72CC2CE-81F9-436D-8C65-29D39E5C8D23}" presName="aSpace" presStyleCnt="0"/>
      <dgm:spPr/>
    </dgm:pt>
    <dgm:pt modelId="{96365242-CCA9-49CA-B465-769902E0F724}" type="pres">
      <dgm:prSet presAssocID="{97D4C35C-A8C7-40F7-816D-427B11EB98CD}" presName="compNode" presStyleCnt="0"/>
      <dgm:spPr/>
    </dgm:pt>
    <dgm:pt modelId="{5A6F48A7-FF34-411D-8BE1-9ED0E68E66FF}" type="pres">
      <dgm:prSet presAssocID="{97D4C35C-A8C7-40F7-816D-427B11EB98CD}" presName="aNode" presStyleLbl="bgShp" presStyleIdx="2" presStyleCnt="3"/>
      <dgm:spPr/>
      <dgm:t>
        <a:bodyPr/>
        <a:lstStyle/>
        <a:p>
          <a:endParaRPr lang="zh-TW" altLang="en-US"/>
        </a:p>
      </dgm:t>
    </dgm:pt>
    <dgm:pt modelId="{FFDDE206-43DD-45EB-989A-DFBF5CAEF390}" type="pres">
      <dgm:prSet presAssocID="{97D4C35C-A8C7-40F7-816D-427B11EB98CD}" presName="textNode" presStyleLbl="bgShp" presStyleIdx="2" presStyleCnt="3"/>
      <dgm:spPr/>
      <dgm:t>
        <a:bodyPr/>
        <a:lstStyle/>
        <a:p>
          <a:endParaRPr lang="zh-TW" altLang="en-US"/>
        </a:p>
      </dgm:t>
    </dgm:pt>
    <dgm:pt modelId="{08F368D5-A199-497C-A9C0-5878BA6F4CEC}" type="pres">
      <dgm:prSet presAssocID="{97D4C35C-A8C7-40F7-816D-427B11EB98CD}" presName="compChildNode" presStyleCnt="0"/>
      <dgm:spPr/>
    </dgm:pt>
    <dgm:pt modelId="{F340FD97-1A47-495C-8DAF-2611FDD59F0C}" type="pres">
      <dgm:prSet presAssocID="{97D4C35C-A8C7-40F7-816D-427B11EB98CD}" presName="theInnerList" presStyleCnt="0"/>
      <dgm:spPr/>
    </dgm:pt>
    <dgm:pt modelId="{0EE8BB28-B964-4274-AA09-A635F8E85725}" type="pres">
      <dgm:prSet presAssocID="{3363BAC2-5862-456F-A256-0473DCC3506C}" presName="childNode" presStyleLbl="node1" presStyleIdx="7" presStyleCnt="10">
        <dgm:presLayoutVars>
          <dgm:bulletEnabled val="1"/>
        </dgm:presLayoutVars>
      </dgm:prSet>
      <dgm:spPr/>
      <dgm:t>
        <a:bodyPr/>
        <a:lstStyle/>
        <a:p>
          <a:endParaRPr lang="zh-TW" altLang="en-US"/>
        </a:p>
      </dgm:t>
    </dgm:pt>
    <dgm:pt modelId="{EB8F892B-F825-49E9-A2CF-5AF2C9D75A99}" type="pres">
      <dgm:prSet presAssocID="{3363BAC2-5862-456F-A256-0473DCC3506C}" presName="aSpace2" presStyleCnt="0"/>
      <dgm:spPr/>
    </dgm:pt>
    <dgm:pt modelId="{2C0E1766-C3E6-4EA5-8025-DEE9293047C5}" type="pres">
      <dgm:prSet presAssocID="{E3145433-72B9-4BE5-B649-C15E75DFC054}" presName="childNode" presStyleLbl="node1" presStyleIdx="8" presStyleCnt="10">
        <dgm:presLayoutVars>
          <dgm:bulletEnabled val="1"/>
        </dgm:presLayoutVars>
      </dgm:prSet>
      <dgm:spPr/>
      <dgm:t>
        <a:bodyPr/>
        <a:lstStyle/>
        <a:p>
          <a:endParaRPr lang="zh-TW" altLang="en-US"/>
        </a:p>
      </dgm:t>
    </dgm:pt>
    <dgm:pt modelId="{2BFB7578-B361-444A-9CD8-32FCCD56EDFA}" type="pres">
      <dgm:prSet presAssocID="{E3145433-72B9-4BE5-B649-C15E75DFC054}" presName="aSpace2" presStyleCnt="0"/>
      <dgm:spPr/>
    </dgm:pt>
    <dgm:pt modelId="{34FF4263-4FF4-4DC0-8A2D-CA1BB0CB462F}" type="pres">
      <dgm:prSet presAssocID="{19C9E769-6501-4CE5-994D-718AE304F94C}" presName="childNode" presStyleLbl="node1" presStyleIdx="9" presStyleCnt="10">
        <dgm:presLayoutVars>
          <dgm:bulletEnabled val="1"/>
        </dgm:presLayoutVars>
      </dgm:prSet>
      <dgm:spPr/>
      <dgm:t>
        <a:bodyPr/>
        <a:lstStyle/>
        <a:p>
          <a:endParaRPr lang="zh-TW" altLang="en-US"/>
        </a:p>
      </dgm:t>
    </dgm:pt>
  </dgm:ptLst>
  <dgm:cxnLst>
    <dgm:cxn modelId="{1F0AB87B-D9FD-4882-89FF-B764AF0C8741}" srcId="{97D4C35C-A8C7-40F7-816D-427B11EB98CD}" destId="{19C9E769-6501-4CE5-994D-718AE304F94C}" srcOrd="2" destOrd="0" parTransId="{588BC6B2-C97E-4D4F-9F4F-EAE264FD8B03}" sibTransId="{D0E2DE8C-205C-4495-9DFF-24B77F3098EE}"/>
    <dgm:cxn modelId="{CF6382F3-0699-4746-B789-16B8CECCEF4E}" type="presOf" srcId="{97D4C35C-A8C7-40F7-816D-427B11EB98CD}" destId="{5A6F48A7-FF34-411D-8BE1-9ED0E68E66FF}" srcOrd="0" destOrd="0" presId="urn:microsoft.com/office/officeart/2005/8/layout/lProcess2"/>
    <dgm:cxn modelId="{5B5A2E44-B713-4006-982E-585EFE9F50A6}" type="presOf" srcId="{3D00C74B-380A-400D-A5F3-C08AC50A4711}" destId="{1CDF1E13-9671-425C-8FD7-A1E518E69DDE}" srcOrd="0" destOrd="0" presId="urn:microsoft.com/office/officeart/2005/8/layout/lProcess2"/>
    <dgm:cxn modelId="{A097E2F3-16CD-4169-8AA8-E8EAF5A6F0D8}" type="presOf" srcId="{38889E78-919C-4A64-8B1A-DEBDEF90042E}" destId="{B6C5D575-EE1D-4E9E-B3EA-72D93ED46CA6}" srcOrd="0" destOrd="0" presId="urn:microsoft.com/office/officeart/2005/8/layout/lProcess2"/>
    <dgm:cxn modelId="{DDDE20F8-319D-416E-B002-21B4FCEB8143}" srcId="{920B26A4-E8FD-4F9D-90E9-ADF777E0D331}" destId="{97D4C35C-A8C7-40F7-816D-427B11EB98CD}" srcOrd="2" destOrd="0" parTransId="{68747C9E-14C7-4501-865D-52B1916E303B}" sibTransId="{9A11C80F-479B-46BC-ABE1-20787F562CD0}"/>
    <dgm:cxn modelId="{3CD62901-4698-476A-878E-C7C50751E718}" srcId="{B72CC2CE-81F9-436D-8C65-29D39E5C8D23}" destId="{E875A551-3D7E-465B-A4B2-991B25FE56EF}" srcOrd="3" destOrd="0" parTransId="{B2122543-1433-4B22-A2AF-0BC078FCCCD9}" sibTransId="{F70BACD5-598B-4DDD-9A55-B22E431C8929}"/>
    <dgm:cxn modelId="{7DAF0BEB-213F-4A52-83ED-D2D847FCB77C}" srcId="{8CE73A0C-2A2E-4E24-A242-BF0D1A8DEB54}" destId="{D6FBD6AC-73CB-4358-B5FA-0CC3D4367EDF}" srcOrd="0" destOrd="0" parTransId="{D9B268CB-C8EC-4949-831F-AC585F49D352}" sibTransId="{E2FE5A8C-8E94-4559-8E09-1A14FA16751F}"/>
    <dgm:cxn modelId="{2AC5BA84-D002-4ACF-B951-15A966B65130}" type="presOf" srcId="{920B26A4-E8FD-4F9D-90E9-ADF777E0D331}" destId="{20AC0C99-669D-4C8A-B493-124589BB0D10}" srcOrd="0" destOrd="0" presId="urn:microsoft.com/office/officeart/2005/8/layout/lProcess2"/>
    <dgm:cxn modelId="{9299946F-B166-494F-997A-21365B12748C}" type="presOf" srcId="{B72CC2CE-81F9-436D-8C65-29D39E5C8D23}" destId="{9F76C466-AD86-48F7-9C4E-069A4BEC5163}" srcOrd="1" destOrd="0" presId="urn:microsoft.com/office/officeart/2005/8/layout/lProcess2"/>
    <dgm:cxn modelId="{8147034E-4090-4BBF-9C78-449AFAB7F25D}" srcId="{97D4C35C-A8C7-40F7-816D-427B11EB98CD}" destId="{3363BAC2-5862-456F-A256-0473DCC3506C}" srcOrd="0" destOrd="0" parTransId="{A28458C3-3939-4989-936B-1368370ADFB3}" sibTransId="{737789BD-7073-4F01-A525-401B1A2278AA}"/>
    <dgm:cxn modelId="{E30ADB0E-8CB4-4C46-A8AF-5390C9274DE9}" srcId="{B72CC2CE-81F9-436D-8C65-29D39E5C8D23}" destId="{8BED7FC3-04D7-4A76-8E88-90398D73188C}" srcOrd="2" destOrd="0" parTransId="{3DB7C9E8-0695-4C0D-B78F-8DA4FEBE1E48}" sibTransId="{EA4AC9C9-4C42-412D-9875-ABB60652574B}"/>
    <dgm:cxn modelId="{98E6CF73-BF27-4BD5-B578-8677421DF175}" type="presOf" srcId="{19C9E769-6501-4CE5-994D-718AE304F94C}" destId="{34FF4263-4FF4-4DC0-8A2D-CA1BB0CB462F}" srcOrd="0" destOrd="0" presId="urn:microsoft.com/office/officeart/2005/8/layout/lProcess2"/>
    <dgm:cxn modelId="{ED4B43C6-9847-440B-A3A6-3141900E8344}" srcId="{920B26A4-E8FD-4F9D-90E9-ADF777E0D331}" destId="{8CE73A0C-2A2E-4E24-A242-BF0D1A8DEB54}" srcOrd="0" destOrd="0" parTransId="{5EC4D0EB-6E9D-4DDC-A290-A0459E172D3B}" sibTransId="{F3EF152F-F828-4F77-9467-DC38CA1DDA75}"/>
    <dgm:cxn modelId="{E824F416-B54F-4437-862D-2FECA2F8BD17}" type="presOf" srcId="{E875A551-3D7E-465B-A4B2-991B25FE56EF}" destId="{6B139ED5-E381-45D5-921E-E03C131A770B}" srcOrd="0" destOrd="0" presId="urn:microsoft.com/office/officeart/2005/8/layout/lProcess2"/>
    <dgm:cxn modelId="{E1F39287-C311-4535-B4FA-B24664707248}" srcId="{B72CC2CE-81F9-436D-8C65-29D39E5C8D23}" destId="{9713A7C5-A5EC-420F-9793-7544E3B074CE}" srcOrd="4" destOrd="0" parTransId="{21B963EE-0BF8-418C-9564-0A8470DC5017}" sibTransId="{D3527777-E342-45A1-930A-7127D54C112B}"/>
    <dgm:cxn modelId="{8E0025D4-D019-4D32-8F04-99326FA258C1}" type="presOf" srcId="{1C942034-3468-4F8A-BA88-45FE6556F55B}" destId="{A0BB2DAF-0FCE-434B-8FB9-253D0EF3F86C}" srcOrd="0" destOrd="0" presId="urn:microsoft.com/office/officeart/2005/8/layout/lProcess2"/>
    <dgm:cxn modelId="{E48B8761-0CA5-490E-A69B-AEDF6FF2358A}" srcId="{B72CC2CE-81F9-436D-8C65-29D39E5C8D23}" destId="{38889E78-919C-4A64-8B1A-DEBDEF90042E}" srcOrd="1" destOrd="0" parTransId="{A215A86F-5F49-4F65-AD45-BE88FA9560A0}" sibTransId="{67C52F56-0250-4573-8677-65DAA01D8FE8}"/>
    <dgm:cxn modelId="{413BD9AD-66CD-4F21-917B-73AE05EAE3D6}" type="presOf" srcId="{D6FBD6AC-73CB-4358-B5FA-0CC3D4367EDF}" destId="{45B9FC04-E6A7-40F0-B5D8-4FB1DC192FDA}" srcOrd="0" destOrd="0" presId="urn:microsoft.com/office/officeart/2005/8/layout/lProcess2"/>
    <dgm:cxn modelId="{18E9F556-CF7D-40EE-BDBF-2D796AF60205}" srcId="{B72CC2CE-81F9-436D-8C65-29D39E5C8D23}" destId="{3D00C74B-380A-400D-A5F3-C08AC50A4711}" srcOrd="0" destOrd="0" parTransId="{3E2A68F1-69AC-4648-BAF7-446A3812F617}" sibTransId="{3854D986-399A-43B4-A8B4-A34A50FBFD3E}"/>
    <dgm:cxn modelId="{390FE374-D3D6-47AF-9E92-7E48DF2EC0DF}" type="presOf" srcId="{8CE73A0C-2A2E-4E24-A242-BF0D1A8DEB54}" destId="{42FC66B0-9E6D-4A4F-A82D-D8D20A8863BB}" srcOrd="1" destOrd="0" presId="urn:microsoft.com/office/officeart/2005/8/layout/lProcess2"/>
    <dgm:cxn modelId="{71968E01-2862-4A4A-8E9C-A9DEF9CECC37}" srcId="{8CE73A0C-2A2E-4E24-A242-BF0D1A8DEB54}" destId="{1C942034-3468-4F8A-BA88-45FE6556F55B}" srcOrd="1" destOrd="0" parTransId="{06C3DC3F-D1A0-47F4-ACAD-4F2BBD89B550}" sibTransId="{E8074632-6A42-4574-A7AB-879F9015160F}"/>
    <dgm:cxn modelId="{9EEBB249-EE56-47ED-A260-A81D579914E6}" type="presOf" srcId="{97D4C35C-A8C7-40F7-816D-427B11EB98CD}" destId="{FFDDE206-43DD-45EB-989A-DFBF5CAEF390}" srcOrd="1" destOrd="0" presId="urn:microsoft.com/office/officeart/2005/8/layout/lProcess2"/>
    <dgm:cxn modelId="{F83BF779-6644-4BE0-BE73-2E167FFBC08D}" type="presOf" srcId="{3363BAC2-5862-456F-A256-0473DCC3506C}" destId="{0EE8BB28-B964-4274-AA09-A635F8E85725}" srcOrd="0" destOrd="0" presId="urn:microsoft.com/office/officeart/2005/8/layout/lProcess2"/>
    <dgm:cxn modelId="{09F06BE1-D82F-474C-9E25-D3757FFBBBB7}" type="presOf" srcId="{9713A7C5-A5EC-420F-9793-7544E3B074CE}" destId="{C6453C36-322F-4B70-B503-E02D5D05AEB4}" srcOrd="0" destOrd="0" presId="urn:microsoft.com/office/officeart/2005/8/layout/lProcess2"/>
    <dgm:cxn modelId="{C823A2B2-DD75-473F-A2CF-15346BFF8FD2}" type="presOf" srcId="{8BED7FC3-04D7-4A76-8E88-90398D73188C}" destId="{2B862E0B-64DB-4565-9491-1C21C52A50E5}" srcOrd="0" destOrd="0" presId="urn:microsoft.com/office/officeart/2005/8/layout/lProcess2"/>
    <dgm:cxn modelId="{A80BB271-0501-43CA-A662-FDCDF73BB69E}" srcId="{97D4C35C-A8C7-40F7-816D-427B11EB98CD}" destId="{E3145433-72B9-4BE5-B649-C15E75DFC054}" srcOrd="1" destOrd="0" parTransId="{DF301EF1-DA6E-4450-8146-FCA825C29EEC}" sibTransId="{EA8D11EB-2AD8-41B5-9F8C-AD862A6C0355}"/>
    <dgm:cxn modelId="{C2FD3601-B95D-49C9-8BB0-F60CA8146053}" srcId="{920B26A4-E8FD-4F9D-90E9-ADF777E0D331}" destId="{B72CC2CE-81F9-436D-8C65-29D39E5C8D23}" srcOrd="1" destOrd="0" parTransId="{07D452B8-3913-4F27-9D30-81AD05795927}" sibTransId="{58F1C69E-49E1-4901-8F64-D89335FDC620}"/>
    <dgm:cxn modelId="{1332BBDC-D62D-4DB7-B6D4-C47281BEEC20}" type="presOf" srcId="{B72CC2CE-81F9-436D-8C65-29D39E5C8D23}" destId="{DCEE4107-30E9-4615-A706-57FAE6CA74D9}" srcOrd="0" destOrd="0" presId="urn:microsoft.com/office/officeart/2005/8/layout/lProcess2"/>
    <dgm:cxn modelId="{D366781E-836C-4217-A968-5D5FA01750F2}" type="presOf" srcId="{E3145433-72B9-4BE5-B649-C15E75DFC054}" destId="{2C0E1766-C3E6-4EA5-8025-DEE9293047C5}" srcOrd="0" destOrd="0" presId="urn:microsoft.com/office/officeart/2005/8/layout/lProcess2"/>
    <dgm:cxn modelId="{052B2488-8EC4-46E3-A54B-93BA7D80C078}" type="presOf" srcId="{8CE73A0C-2A2E-4E24-A242-BF0D1A8DEB54}" destId="{31532812-E566-4F3F-A63C-4FDC7E2CA38F}" srcOrd="0" destOrd="0" presId="urn:microsoft.com/office/officeart/2005/8/layout/lProcess2"/>
    <dgm:cxn modelId="{E8548A1F-A7D2-4948-A544-8506F00A38D5}" type="presParOf" srcId="{20AC0C99-669D-4C8A-B493-124589BB0D10}" destId="{DCBC5CC5-58A4-45DF-9E41-607F296E6D9F}" srcOrd="0" destOrd="0" presId="urn:microsoft.com/office/officeart/2005/8/layout/lProcess2"/>
    <dgm:cxn modelId="{BE04AFFC-9E96-47EC-B044-5DC8F8293738}" type="presParOf" srcId="{DCBC5CC5-58A4-45DF-9E41-607F296E6D9F}" destId="{31532812-E566-4F3F-A63C-4FDC7E2CA38F}" srcOrd="0" destOrd="0" presId="urn:microsoft.com/office/officeart/2005/8/layout/lProcess2"/>
    <dgm:cxn modelId="{D9829B14-AE1C-4635-AEFB-52E8CC550062}" type="presParOf" srcId="{DCBC5CC5-58A4-45DF-9E41-607F296E6D9F}" destId="{42FC66B0-9E6D-4A4F-A82D-D8D20A8863BB}" srcOrd="1" destOrd="0" presId="urn:microsoft.com/office/officeart/2005/8/layout/lProcess2"/>
    <dgm:cxn modelId="{0558C8F6-A072-4BE9-AD40-1EE4E909EBFD}" type="presParOf" srcId="{DCBC5CC5-58A4-45DF-9E41-607F296E6D9F}" destId="{035AFE98-8BA8-4383-8ABA-6C6D44C0B383}" srcOrd="2" destOrd="0" presId="urn:microsoft.com/office/officeart/2005/8/layout/lProcess2"/>
    <dgm:cxn modelId="{36F025B1-B033-45A2-AB5A-3F6E5B68F943}" type="presParOf" srcId="{035AFE98-8BA8-4383-8ABA-6C6D44C0B383}" destId="{637209E8-F120-4CF6-9AEB-9C2374C9584B}" srcOrd="0" destOrd="0" presId="urn:microsoft.com/office/officeart/2005/8/layout/lProcess2"/>
    <dgm:cxn modelId="{3E291381-E9A6-4D28-887E-5DB5A95E38E0}" type="presParOf" srcId="{637209E8-F120-4CF6-9AEB-9C2374C9584B}" destId="{45B9FC04-E6A7-40F0-B5D8-4FB1DC192FDA}" srcOrd="0" destOrd="0" presId="urn:microsoft.com/office/officeart/2005/8/layout/lProcess2"/>
    <dgm:cxn modelId="{AA392939-4567-477A-83C3-BA334165F44A}" type="presParOf" srcId="{637209E8-F120-4CF6-9AEB-9C2374C9584B}" destId="{1E4A3292-4FF7-4C97-AC60-C0855A596CC1}" srcOrd="1" destOrd="0" presId="urn:microsoft.com/office/officeart/2005/8/layout/lProcess2"/>
    <dgm:cxn modelId="{B23C0630-4F8C-4514-B09F-5021DC29F4C6}" type="presParOf" srcId="{637209E8-F120-4CF6-9AEB-9C2374C9584B}" destId="{A0BB2DAF-0FCE-434B-8FB9-253D0EF3F86C}" srcOrd="2" destOrd="0" presId="urn:microsoft.com/office/officeart/2005/8/layout/lProcess2"/>
    <dgm:cxn modelId="{0B2383CA-A5FF-4C7E-9796-94F6009DEA17}" type="presParOf" srcId="{20AC0C99-669D-4C8A-B493-124589BB0D10}" destId="{1D584C5B-C120-41F4-8FF6-D5C68327E057}" srcOrd="1" destOrd="0" presId="urn:microsoft.com/office/officeart/2005/8/layout/lProcess2"/>
    <dgm:cxn modelId="{2EC972C9-8008-495E-AE09-0A29B65BFD45}" type="presParOf" srcId="{20AC0C99-669D-4C8A-B493-124589BB0D10}" destId="{7427DA70-6CF3-4AD7-B563-F9D8A23484A3}" srcOrd="2" destOrd="0" presId="urn:microsoft.com/office/officeart/2005/8/layout/lProcess2"/>
    <dgm:cxn modelId="{05CFA8D7-D726-4B52-93E3-703C0B2BA9B0}" type="presParOf" srcId="{7427DA70-6CF3-4AD7-B563-F9D8A23484A3}" destId="{DCEE4107-30E9-4615-A706-57FAE6CA74D9}" srcOrd="0" destOrd="0" presId="urn:microsoft.com/office/officeart/2005/8/layout/lProcess2"/>
    <dgm:cxn modelId="{3049F318-9F04-4CBC-8C4A-C008479E6D0C}" type="presParOf" srcId="{7427DA70-6CF3-4AD7-B563-F9D8A23484A3}" destId="{9F76C466-AD86-48F7-9C4E-069A4BEC5163}" srcOrd="1" destOrd="0" presId="urn:microsoft.com/office/officeart/2005/8/layout/lProcess2"/>
    <dgm:cxn modelId="{B8F8156F-7527-45FB-A191-783097485A42}" type="presParOf" srcId="{7427DA70-6CF3-4AD7-B563-F9D8A23484A3}" destId="{44E61634-52F6-44ED-B8EA-C8D2334CA8EB}" srcOrd="2" destOrd="0" presId="urn:microsoft.com/office/officeart/2005/8/layout/lProcess2"/>
    <dgm:cxn modelId="{34EF4EFA-3C3F-4B4B-AF18-789D81A938B6}" type="presParOf" srcId="{44E61634-52F6-44ED-B8EA-C8D2334CA8EB}" destId="{01BCDDEF-B78E-497A-AF11-AF73CBDE26FF}" srcOrd="0" destOrd="0" presId="urn:microsoft.com/office/officeart/2005/8/layout/lProcess2"/>
    <dgm:cxn modelId="{34BD0BB2-C373-4F67-BD1D-079BF1DF5A31}" type="presParOf" srcId="{01BCDDEF-B78E-497A-AF11-AF73CBDE26FF}" destId="{1CDF1E13-9671-425C-8FD7-A1E518E69DDE}" srcOrd="0" destOrd="0" presId="urn:microsoft.com/office/officeart/2005/8/layout/lProcess2"/>
    <dgm:cxn modelId="{7345AC23-5315-4376-ADEE-AB4A9C1154D6}" type="presParOf" srcId="{01BCDDEF-B78E-497A-AF11-AF73CBDE26FF}" destId="{E4157D56-97E2-4265-9AAD-4817412FADEC}" srcOrd="1" destOrd="0" presId="urn:microsoft.com/office/officeart/2005/8/layout/lProcess2"/>
    <dgm:cxn modelId="{10485068-C231-4D3E-8BF1-DCBAEFC2F92A}" type="presParOf" srcId="{01BCDDEF-B78E-497A-AF11-AF73CBDE26FF}" destId="{B6C5D575-EE1D-4E9E-B3EA-72D93ED46CA6}" srcOrd="2" destOrd="0" presId="urn:microsoft.com/office/officeart/2005/8/layout/lProcess2"/>
    <dgm:cxn modelId="{E5E69C64-3408-4642-9D95-1A7CCC1759C3}" type="presParOf" srcId="{01BCDDEF-B78E-497A-AF11-AF73CBDE26FF}" destId="{6BA33B69-90C5-44C7-80BB-64DFB139C10F}" srcOrd="3" destOrd="0" presId="urn:microsoft.com/office/officeart/2005/8/layout/lProcess2"/>
    <dgm:cxn modelId="{8ABA9CA8-81BA-498C-96EA-B3C3B8ACF357}" type="presParOf" srcId="{01BCDDEF-B78E-497A-AF11-AF73CBDE26FF}" destId="{2B862E0B-64DB-4565-9491-1C21C52A50E5}" srcOrd="4" destOrd="0" presId="urn:microsoft.com/office/officeart/2005/8/layout/lProcess2"/>
    <dgm:cxn modelId="{39CA9C54-7223-4F4E-ABB3-294F424F35A4}" type="presParOf" srcId="{01BCDDEF-B78E-497A-AF11-AF73CBDE26FF}" destId="{48694F7A-F44B-42D9-8724-C4721C3EB621}" srcOrd="5" destOrd="0" presId="urn:microsoft.com/office/officeart/2005/8/layout/lProcess2"/>
    <dgm:cxn modelId="{23B825A8-5C7B-457E-9B30-0B994C7065A3}" type="presParOf" srcId="{01BCDDEF-B78E-497A-AF11-AF73CBDE26FF}" destId="{6B139ED5-E381-45D5-921E-E03C131A770B}" srcOrd="6" destOrd="0" presId="urn:microsoft.com/office/officeart/2005/8/layout/lProcess2"/>
    <dgm:cxn modelId="{8305A522-7C92-42AF-9243-B9837D2333FA}" type="presParOf" srcId="{01BCDDEF-B78E-497A-AF11-AF73CBDE26FF}" destId="{D20EAB13-DB01-4A7C-909B-35EDE4A4DB73}" srcOrd="7" destOrd="0" presId="urn:microsoft.com/office/officeart/2005/8/layout/lProcess2"/>
    <dgm:cxn modelId="{F217E8EE-1495-4412-BA9B-9F981A91D7E0}" type="presParOf" srcId="{01BCDDEF-B78E-497A-AF11-AF73CBDE26FF}" destId="{C6453C36-322F-4B70-B503-E02D5D05AEB4}" srcOrd="8" destOrd="0" presId="urn:microsoft.com/office/officeart/2005/8/layout/lProcess2"/>
    <dgm:cxn modelId="{6578A28D-5596-4A03-8583-7F8A64B1587D}" type="presParOf" srcId="{20AC0C99-669D-4C8A-B493-124589BB0D10}" destId="{A7C22310-DD02-4C22-90C0-1EE21CC900A3}" srcOrd="3" destOrd="0" presId="urn:microsoft.com/office/officeart/2005/8/layout/lProcess2"/>
    <dgm:cxn modelId="{50D72985-A2D2-41F0-AE93-E58D0B65BF53}" type="presParOf" srcId="{20AC0C99-669D-4C8A-B493-124589BB0D10}" destId="{96365242-CCA9-49CA-B465-769902E0F724}" srcOrd="4" destOrd="0" presId="urn:microsoft.com/office/officeart/2005/8/layout/lProcess2"/>
    <dgm:cxn modelId="{B7C83CB3-8F54-4517-B942-21BB031D3280}" type="presParOf" srcId="{96365242-CCA9-49CA-B465-769902E0F724}" destId="{5A6F48A7-FF34-411D-8BE1-9ED0E68E66FF}" srcOrd="0" destOrd="0" presId="urn:microsoft.com/office/officeart/2005/8/layout/lProcess2"/>
    <dgm:cxn modelId="{D01C0E5E-9310-48C3-8C08-2A0482F05981}" type="presParOf" srcId="{96365242-CCA9-49CA-B465-769902E0F724}" destId="{FFDDE206-43DD-45EB-989A-DFBF5CAEF390}" srcOrd="1" destOrd="0" presId="urn:microsoft.com/office/officeart/2005/8/layout/lProcess2"/>
    <dgm:cxn modelId="{65370F0F-7854-492F-87FD-E5E3DB3B1D18}" type="presParOf" srcId="{96365242-CCA9-49CA-B465-769902E0F724}" destId="{08F368D5-A199-497C-A9C0-5878BA6F4CEC}" srcOrd="2" destOrd="0" presId="urn:microsoft.com/office/officeart/2005/8/layout/lProcess2"/>
    <dgm:cxn modelId="{117C8FC8-EB1F-445A-98E3-296468475B05}" type="presParOf" srcId="{08F368D5-A199-497C-A9C0-5878BA6F4CEC}" destId="{F340FD97-1A47-495C-8DAF-2611FDD59F0C}" srcOrd="0" destOrd="0" presId="urn:microsoft.com/office/officeart/2005/8/layout/lProcess2"/>
    <dgm:cxn modelId="{9E00752D-817A-4A08-8BBA-9C5860A32914}" type="presParOf" srcId="{F340FD97-1A47-495C-8DAF-2611FDD59F0C}" destId="{0EE8BB28-B964-4274-AA09-A635F8E85725}" srcOrd="0" destOrd="0" presId="urn:microsoft.com/office/officeart/2005/8/layout/lProcess2"/>
    <dgm:cxn modelId="{7A5934EF-E7B9-4A43-92D7-8D0DF307413D}" type="presParOf" srcId="{F340FD97-1A47-495C-8DAF-2611FDD59F0C}" destId="{EB8F892B-F825-49E9-A2CF-5AF2C9D75A99}" srcOrd="1" destOrd="0" presId="urn:microsoft.com/office/officeart/2005/8/layout/lProcess2"/>
    <dgm:cxn modelId="{8E72FEFC-94DE-4FD0-AF17-97244A69C535}" type="presParOf" srcId="{F340FD97-1A47-495C-8DAF-2611FDD59F0C}" destId="{2C0E1766-C3E6-4EA5-8025-DEE9293047C5}" srcOrd="2" destOrd="0" presId="urn:microsoft.com/office/officeart/2005/8/layout/lProcess2"/>
    <dgm:cxn modelId="{F54779B1-1C30-45C2-B988-B422AA4482E7}" type="presParOf" srcId="{F340FD97-1A47-495C-8DAF-2611FDD59F0C}" destId="{2BFB7578-B361-444A-9CD8-32FCCD56EDFA}" srcOrd="3" destOrd="0" presId="urn:microsoft.com/office/officeart/2005/8/layout/lProcess2"/>
    <dgm:cxn modelId="{24204E44-0475-482C-8739-506CFFFEA6F1}" type="presParOf" srcId="{F340FD97-1A47-495C-8DAF-2611FDD59F0C}" destId="{34FF4263-4FF4-4DC0-8A2D-CA1BB0CB462F}"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219AE-F1B8-4E04-90B3-73C3F3D4911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TW" altLang="en-US"/>
        </a:p>
      </dgm:t>
    </dgm:pt>
    <dgm:pt modelId="{0F867C40-2551-4C0F-890B-EC929D4707C4}">
      <dgm:prSet phldrT="[文字]"/>
      <dgm:spPr/>
      <dgm:t>
        <a:bodyPr/>
        <a:lstStyle/>
        <a:p>
          <a:r>
            <a:rPr lang="zh-TW" altLang="en-US" dirty="0" smtClean="0"/>
            <a:t>市場進入途徑</a:t>
          </a:r>
          <a:endParaRPr lang="zh-TW" altLang="en-US" dirty="0"/>
        </a:p>
      </dgm:t>
    </dgm:pt>
    <dgm:pt modelId="{0C2BAE71-9118-4606-B94D-90A27A309F95}" type="parTrans" cxnId="{BB6D977C-0537-423F-9344-E8BCD67EC5D8}">
      <dgm:prSet/>
      <dgm:spPr/>
      <dgm:t>
        <a:bodyPr/>
        <a:lstStyle/>
        <a:p>
          <a:endParaRPr lang="zh-TW" altLang="en-US"/>
        </a:p>
      </dgm:t>
    </dgm:pt>
    <dgm:pt modelId="{F608C654-7A39-4017-A450-0D6174633219}" type="sibTrans" cxnId="{BB6D977C-0537-423F-9344-E8BCD67EC5D8}">
      <dgm:prSet/>
      <dgm:spPr/>
      <dgm:t>
        <a:bodyPr/>
        <a:lstStyle/>
        <a:p>
          <a:endParaRPr lang="zh-TW" altLang="en-US"/>
        </a:p>
      </dgm:t>
    </dgm:pt>
    <dgm:pt modelId="{B72646FD-F524-425E-959A-27A31309928A}">
      <dgm:prSet phldrT="[文字]"/>
      <dgm:spPr/>
      <dgm:t>
        <a:bodyPr/>
        <a:lstStyle/>
        <a:p>
          <a:r>
            <a:rPr lang="zh-TW" altLang="en-US" dirty="0" smtClean="0"/>
            <a:t>擴展分銷範圍</a:t>
          </a:r>
          <a:endParaRPr lang="zh-TW" altLang="en-US" dirty="0"/>
        </a:p>
      </dgm:t>
    </dgm:pt>
    <dgm:pt modelId="{B035B215-E586-48B5-962E-AC0E252855FD}" type="parTrans" cxnId="{389C6AD0-3F29-42B1-98AC-8E16DA289ACD}">
      <dgm:prSet/>
      <dgm:spPr/>
      <dgm:t>
        <a:bodyPr/>
        <a:lstStyle/>
        <a:p>
          <a:endParaRPr lang="zh-TW" altLang="en-US"/>
        </a:p>
      </dgm:t>
    </dgm:pt>
    <dgm:pt modelId="{763F8F6B-25BD-4073-AA31-7CBDB1259A24}" type="sibTrans" cxnId="{389C6AD0-3F29-42B1-98AC-8E16DA289ACD}">
      <dgm:prSet/>
      <dgm:spPr/>
      <dgm:t>
        <a:bodyPr/>
        <a:lstStyle/>
        <a:p>
          <a:endParaRPr lang="zh-TW" altLang="en-US"/>
        </a:p>
      </dgm:t>
    </dgm:pt>
    <dgm:pt modelId="{A43605DA-2940-45A8-BFE4-7B68AC65BC17}">
      <dgm:prSet phldrT="[文字]"/>
      <dgm:spPr/>
      <dgm:t>
        <a:bodyPr/>
        <a:lstStyle/>
        <a:p>
          <a:r>
            <a:rPr lang="zh-TW" altLang="en-US" dirty="0" smtClean="0"/>
            <a:t>銷售與採購</a:t>
          </a:r>
          <a:endParaRPr lang="zh-TW" altLang="en-US" dirty="0"/>
        </a:p>
      </dgm:t>
    </dgm:pt>
    <dgm:pt modelId="{1842610D-251C-4A13-B886-AE6C9A81071D}" type="parTrans" cxnId="{BB54F2A1-EE02-4FBE-A02A-99366B1D5729}">
      <dgm:prSet/>
      <dgm:spPr/>
      <dgm:t>
        <a:bodyPr/>
        <a:lstStyle/>
        <a:p>
          <a:endParaRPr lang="zh-TW" altLang="en-US"/>
        </a:p>
      </dgm:t>
    </dgm:pt>
    <dgm:pt modelId="{8D394378-F00C-40BA-9902-D28487878E55}" type="sibTrans" cxnId="{BB54F2A1-EE02-4FBE-A02A-99366B1D5729}">
      <dgm:prSet/>
      <dgm:spPr/>
      <dgm:t>
        <a:bodyPr/>
        <a:lstStyle/>
        <a:p>
          <a:endParaRPr lang="zh-TW" altLang="en-US"/>
        </a:p>
      </dgm:t>
    </dgm:pt>
    <dgm:pt modelId="{14DE0173-611D-4DCE-80F2-23FFBAEDD9BE}">
      <dgm:prSet phldrT="[文字]"/>
      <dgm:spPr/>
      <dgm:t>
        <a:bodyPr/>
        <a:lstStyle/>
        <a:p>
          <a:r>
            <a:rPr lang="zh-TW" altLang="en-US" dirty="0" smtClean="0"/>
            <a:t>通路營銷</a:t>
          </a:r>
          <a:endParaRPr lang="zh-TW" altLang="en-US" dirty="0"/>
        </a:p>
      </dgm:t>
    </dgm:pt>
    <dgm:pt modelId="{8ACC6D71-E759-407A-B771-DC5ABA820F92}" type="parTrans" cxnId="{8D9738B9-8220-4E82-B84B-3D53AABE2F57}">
      <dgm:prSet/>
      <dgm:spPr/>
      <dgm:t>
        <a:bodyPr/>
        <a:lstStyle/>
        <a:p>
          <a:endParaRPr lang="zh-TW" altLang="en-US"/>
        </a:p>
      </dgm:t>
    </dgm:pt>
    <dgm:pt modelId="{00B34474-22CF-4E07-8644-D60DD6B280E0}" type="sibTrans" cxnId="{8D9738B9-8220-4E82-B84B-3D53AABE2F57}">
      <dgm:prSet/>
      <dgm:spPr/>
      <dgm:t>
        <a:bodyPr/>
        <a:lstStyle/>
        <a:p>
          <a:endParaRPr lang="zh-TW" altLang="en-US"/>
        </a:p>
      </dgm:t>
    </dgm:pt>
    <dgm:pt modelId="{435D4527-CDEA-4F02-9C00-FE3220B27077}">
      <dgm:prSet phldrT="[文字]"/>
      <dgm:spPr/>
      <dgm:t>
        <a:bodyPr/>
        <a:lstStyle/>
        <a:p>
          <a:r>
            <a:rPr lang="zh-TW" altLang="en-US" dirty="0" smtClean="0"/>
            <a:t>產品渠道</a:t>
          </a:r>
          <a:endParaRPr lang="zh-TW" altLang="en-US" dirty="0"/>
        </a:p>
      </dgm:t>
    </dgm:pt>
    <dgm:pt modelId="{7778E29B-5CE3-46CC-B0F2-461F9737F4BE}" type="parTrans" cxnId="{961534F3-E8B9-4BBE-89E7-4CEDFA8B76A3}">
      <dgm:prSet/>
      <dgm:spPr/>
      <dgm:t>
        <a:bodyPr/>
        <a:lstStyle/>
        <a:p>
          <a:endParaRPr lang="zh-TW" altLang="en-US"/>
        </a:p>
      </dgm:t>
    </dgm:pt>
    <dgm:pt modelId="{A76C2DFE-0981-4B5D-BB82-E541FE6C885A}" type="sibTrans" cxnId="{961534F3-E8B9-4BBE-89E7-4CEDFA8B76A3}">
      <dgm:prSet/>
      <dgm:spPr/>
      <dgm:t>
        <a:bodyPr/>
        <a:lstStyle/>
        <a:p>
          <a:endParaRPr lang="zh-TW" altLang="en-US"/>
        </a:p>
      </dgm:t>
    </dgm:pt>
    <dgm:pt modelId="{B91BE30D-C7CB-4FD9-A584-8709F3B0FA6C}">
      <dgm:prSet phldrT="[文字]"/>
      <dgm:spPr/>
      <dgm:t>
        <a:bodyPr/>
        <a:lstStyle/>
        <a:p>
          <a:r>
            <a:rPr lang="zh-TW" altLang="en-US" dirty="0" smtClean="0"/>
            <a:t>市場信息與知識</a:t>
          </a:r>
          <a:endParaRPr lang="zh-TW" altLang="en-US" dirty="0"/>
        </a:p>
      </dgm:t>
    </dgm:pt>
    <dgm:pt modelId="{D2564358-0741-4D98-A047-B41ADCC205DD}" type="parTrans" cxnId="{919C452D-F8DA-41E1-88E2-0F24FB33CF59}">
      <dgm:prSet/>
      <dgm:spPr/>
      <dgm:t>
        <a:bodyPr/>
        <a:lstStyle/>
        <a:p>
          <a:endParaRPr lang="zh-TW" altLang="en-US"/>
        </a:p>
      </dgm:t>
    </dgm:pt>
    <dgm:pt modelId="{A14E67FF-B19D-4CB6-9F1A-BC610044DA53}" type="sibTrans" cxnId="{919C452D-F8DA-41E1-88E2-0F24FB33CF59}">
      <dgm:prSet/>
      <dgm:spPr/>
      <dgm:t>
        <a:bodyPr/>
        <a:lstStyle/>
        <a:p>
          <a:endParaRPr lang="zh-TW" altLang="en-US"/>
        </a:p>
      </dgm:t>
    </dgm:pt>
    <dgm:pt modelId="{11B9C5B2-002A-480E-B8C1-59B5C2F01B4E}" type="pres">
      <dgm:prSet presAssocID="{2D3219AE-F1B8-4E04-90B3-73C3F3D4911A}" presName="Name0" presStyleCnt="0">
        <dgm:presLayoutVars>
          <dgm:dir/>
          <dgm:resizeHandles val="exact"/>
        </dgm:presLayoutVars>
      </dgm:prSet>
      <dgm:spPr/>
      <dgm:t>
        <a:bodyPr/>
        <a:lstStyle/>
        <a:p>
          <a:endParaRPr lang="zh-TW" altLang="en-US"/>
        </a:p>
      </dgm:t>
    </dgm:pt>
    <dgm:pt modelId="{6D6C33EE-4929-48AA-A2A9-F59262FB316A}" type="pres">
      <dgm:prSet presAssocID="{2D3219AE-F1B8-4E04-90B3-73C3F3D4911A}" presName="cycle" presStyleCnt="0"/>
      <dgm:spPr/>
    </dgm:pt>
    <dgm:pt modelId="{D9756C92-281D-4147-AF24-1144B379DF0C}" type="pres">
      <dgm:prSet presAssocID="{0F867C40-2551-4C0F-890B-EC929D4707C4}" presName="nodeFirstNode" presStyleLbl="node1" presStyleIdx="0" presStyleCnt="6">
        <dgm:presLayoutVars>
          <dgm:bulletEnabled val="1"/>
        </dgm:presLayoutVars>
      </dgm:prSet>
      <dgm:spPr/>
      <dgm:t>
        <a:bodyPr/>
        <a:lstStyle/>
        <a:p>
          <a:endParaRPr lang="zh-TW" altLang="en-US"/>
        </a:p>
      </dgm:t>
    </dgm:pt>
    <dgm:pt modelId="{848DC211-1B09-468A-88C5-8E0F59A2CF63}" type="pres">
      <dgm:prSet presAssocID="{F608C654-7A39-4017-A450-0D6174633219}" presName="sibTransFirstNode" presStyleLbl="bgShp" presStyleIdx="0" presStyleCnt="1"/>
      <dgm:spPr/>
      <dgm:t>
        <a:bodyPr/>
        <a:lstStyle/>
        <a:p>
          <a:endParaRPr lang="zh-TW" altLang="en-US"/>
        </a:p>
      </dgm:t>
    </dgm:pt>
    <dgm:pt modelId="{9C3C01D9-9E42-44A4-A818-FF6B9EDA341C}" type="pres">
      <dgm:prSet presAssocID="{B72646FD-F524-425E-959A-27A31309928A}" presName="nodeFollowingNodes" presStyleLbl="node1" presStyleIdx="1" presStyleCnt="6">
        <dgm:presLayoutVars>
          <dgm:bulletEnabled val="1"/>
        </dgm:presLayoutVars>
      </dgm:prSet>
      <dgm:spPr/>
      <dgm:t>
        <a:bodyPr/>
        <a:lstStyle/>
        <a:p>
          <a:endParaRPr lang="zh-TW" altLang="en-US"/>
        </a:p>
      </dgm:t>
    </dgm:pt>
    <dgm:pt modelId="{06467F1A-AD53-4F95-876C-2C7E51B504C5}" type="pres">
      <dgm:prSet presAssocID="{A43605DA-2940-45A8-BFE4-7B68AC65BC17}" presName="nodeFollowingNodes" presStyleLbl="node1" presStyleIdx="2" presStyleCnt="6">
        <dgm:presLayoutVars>
          <dgm:bulletEnabled val="1"/>
        </dgm:presLayoutVars>
      </dgm:prSet>
      <dgm:spPr/>
      <dgm:t>
        <a:bodyPr/>
        <a:lstStyle/>
        <a:p>
          <a:endParaRPr lang="zh-TW" altLang="en-US"/>
        </a:p>
      </dgm:t>
    </dgm:pt>
    <dgm:pt modelId="{083DD8C7-6BC2-4F63-B430-135BB5678FBF}" type="pres">
      <dgm:prSet presAssocID="{14DE0173-611D-4DCE-80F2-23FFBAEDD9BE}" presName="nodeFollowingNodes" presStyleLbl="node1" presStyleIdx="3" presStyleCnt="6">
        <dgm:presLayoutVars>
          <dgm:bulletEnabled val="1"/>
        </dgm:presLayoutVars>
      </dgm:prSet>
      <dgm:spPr/>
      <dgm:t>
        <a:bodyPr/>
        <a:lstStyle/>
        <a:p>
          <a:endParaRPr lang="zh-TW" altLang="en-US"/>
        </a:p>
      </dgm:t>
    </dgm:pt>
    <dgm:pt modelId="{E012CF91-79A6-41D9-B4A9-E09D3750DA23}" type="pres">
      <dgm:prSet presAssocID="{435D4527-CDEA-4F02-9C00-FE3220B27077}" presName="nodeFollowingNodes" presStyleLbl="node1" presStyleIdx="4" presStyleCnt="6">
        <dgm:presLayoutVars>
          <dgm:bulletEnabled val="1"/>
        </dgm:presLayoutVars>
      </dgm:prSet>
      <dgm:spPr/>
      <dgm:t>
        <a:bodyPr/>
        <a:lstStyle/>
        <a:p>
          <a:endParaRPr lang="zh-TW" altLang="en-US"/>
        </a:p>
      </dgm:t>
    </dgm:pt>
    <dgm:pt modelId="{234BE559-9A87-4CA9-94AF-C5BE263FBECA}" type="pres">
      <dgm:prSet presAssocID="{B91BE30D-C7CB-4FD9-A584-8709F3B0FA6C}" presName="nodeFollowingNodes" presStyleLbl="node1" presStyleIdx="5" presStyleCnt="6">
        <dgm:presLayoutVars>
          <dgm:bulletEnabled val="1"/>
        </dgm:presLayoutVars>
      </dgm:prSet>
      <dgm:spPr/>
      <dgm:t>
        <a:bodyPr/>
        <a:lstStyle/>
        <a:p>
          <a:endParaRPr lang="zh-TW" altLang="en-US"/>
        </a:p>
      </dgm:t>
    </dgm:pt>
  </dgm:ptLst>
  <dgm:cxnLst>
    <dgm:cxn modelId="{206BB7F6-4C69-48A8-B56F-04285C9EB813}" type="presOf" srcId="{B72646FD-F524-425E-959A-27A31309928A}" destId="{9C3C01D9-9E42-44A4-A818-FF6B9EDA341C}" srcOrd="0" destOrd="0" presId="urn:microsoft.com/office/officeart/2005/8/layout/cycle3"/>
    <dgm:cxn modelId="{4EFC89D1-B9E9-4380-B33A-1E1EEF80645A}" type="presOf" srcId="{435D4527-CDEA-4F02-9C00-FE3220B27077}" destId="{E012CF91-79A6-41D9-B4A9-E09D3750DA23}" srcOrd="0" destOrd="0" presId="urn:microsoft.com/office/officeart/2005/8/layout/cycle3"/>
    <dgm:cxn modelId="{874D9B7B-8BD0-4BD4-B071-538EDD9E34AC}" type="presOf" srcId="{F608C654-7A39-4017-A450-0D6174633219}" destId="{848DC211-1B09-468A-88C5-8E0F59A2CF63}" srcOrd="0" destOrd="0" presId="urn:microsoft.com/office/officeart/2005/8/layout/cycle3"/>
    <dgm:cxn modelId="{919C452D-F8DA-41E1-88E2-0F24FB33CF59}" srcId="{2D3219AE-F1B8-4E04-90B3-73C3F3D4911A}" destId="{B91BE30D-C7CB-4FD9-A584-8709F3B0FA6C}" srcOrd="5" destOrd="0" parTransId="{D2564358-0741-4D98-A047-B41ADCC205DD}" sibTransId="{A14E67FF-B19D-4CB6-9F1A-BC610044DA53}"/>
    <dgm:cxn modelId="{BB6D977C-0537-423F-9344-E8BCD67EC5D8}" srcId="{2D3219AE-F1B8-4E04-90B3-73C3F3D4911A}" destId="{0F867C40-2551-4C0F-890B-EC929D4707C4}" srcOrd="0" destOrd="0" parTransId="{0C2BAE71-9118-4606-B94D-90A27A309F95}" sibTransId="{F608C654-7A39-4017-A450-0D6174633219}"/>
    <dgm:cxn modelId="{0FC1D7EE-3F31-48A2-A354-E58BC9732B41}" type="presOf" srcId="{B91BE30D-C7CB-4FD9-A584-8709F3B0FA6C}" destId="{234BE559-9A87-4CA9-94AF-C5BE263FBECA}" srcOrd="0" destOrd="0" presId="urn:microsoft.com/office/officeart/2005/8/layout/cycle3"/>
    <dgm:cxn modelId="{961534F3-E8B9-4BBE-89E7-4CEDFA8B76A3}" srcId="{2D3219AE-F1B8-4E04-90B3-73C3F3D4911A}" destId="{435D4527-CDEA-4F02-9C00-FE3220B27077}" srcOrd="4" destOrd="0" parTransId="{7778E29B-5CE3-46CC-B0F2-461F9737F4BE}" sibTransId="{A76C2DFE-0981-4B5D-BB82-E541FE6C885A}"/>
    <dgm:cxn modelId="{0D54B401-F0F4-45B2-9D49-42F9DC78F207}" type="presOf" srcId="{14DE0173-611D-4DCE-80F2-23FFBAEDD9BE}" destId="{083DD8C7-6BC2-4F63-B430-135BB5678FBF}" srcOrd="0" destOrd="0" presId="urn:microsoft.com/office/officeart/2005/8/layout/cycle3"/>
    <dgm:cxn modelId="{389C6AD0-3F29-42B1-98AC-8E16DA289ACD}" srcId="{2D3219AE-F1B8-4E04-90B3-73C3F3D4911A}" destId="{B72646FD-F524-425E-959A-27A31309928A}" srcOrd="1" destOrd="0" parTransId="{B035B215-E586-48B5-962E-AC0E252855FD}" sibTransId="{763F8F6B-25BD-4073-AA31-7CBDB1259A24}"/>
    <dgm:cxn modelId="{369BA829-3963-40E6-8F64-93C1FE6737A7}" type="presOf" srcId="{0F867C40-2551-4C0F-890B-EC929D4707C4}" destId="{D9756C92-281D-4147-AF24-1144B379DF0C}" srcOrd="0" destOrd="0" presId="urn:microsoft.com/office/officeart/2005/8/layout/cycle3"/>
    <dgm:cxn modelId="{E6D2E136-AD9F-47C7-B284-0A6A9DF32FA7}" type="presOf" srcId="{A43605DA-2940-45A8-BFE4-7B68AC65BC17}" destId="{06467F1A-AD53-4F95-876C-2C7E51B504C5}" srcOrd="0" destOrd="0" presId="urn:microsoft.com/office/officeart/2005/8/layout/cycle3"/>
    <dgm:cxn modelId="{9F0C3C83-F407-4BA5-970D-255D984F52C5}" type="presOf" srcId="{2D3219AE-F1B8-4E04-90B3-73C3F3D4911A}" destId="{11B9C5B2-002A-480E-B8C1-59B5C2F01B4E}" srcOrd="0" destOrd="0" presId="urn:microsoft.com/office/officeart/2005/8/layout/cycle3"/>
    <dgm:cxn modelId="{BB54F2A1-EE02-4FBE-A02A-99366B1D5729}" srcId="{2D3219AE-F1B8-4E04-90B3-73C3F3D4911A}" destId="{A43605DA-2940-45A8-BFE4-7B68AC65BC17}" srcOrd="2" destOrd="0" parTransId="{1842610D-251C-4A13-B886-AE6C9A81071D}" sibTransId="{8D394378-F00C-40BA-9902-D28487878E55}"/>
    <dgm:cxn modelId="{8D9738B9-8220-4E82-B84B-3D53AABE2F57}" srcId="{2D3219AE-F1B8-4E04-90B3-73C3F3D4911A}" destId="{14DE0173-611D-4DCE-80F2-23FFBAEDD9BE}" srcOrd="3" destOrd="0" parTransId="{8ACC6D71-E759-407A-B771-DC5ABA820F92}" sibTransId="{00B34474-22CF-4E07-8644-D60DD6B280E0}"/>
    <dgm:cxn modelId="{085767F2-76C2-4C9F-AD5D-86850AA51646}" type="presParOf" srcId="{11B9C5B2-002A-480E-B8C1-59B5C2F01B4E}" destId="{6D6C33EE-4929-48AA-A2A9-F59262FB316A}" srcOrd="0" destOrd="0" presId="urn:microsoft.com/office/officeart/2005/8/layout/cycle3"/>
    <dgm:cxn modelId="{D3480973-DA0A-45F2-A9A3-FAA95DA07B74}" type="presParOf" srcId="{6D6C33EE-4929-48AA-A2A9-F59262FB316A}" destId="{D9756C92-281D-4147-AF24-1144B379DF0C}" srcOrd="0" destOrd="0" presId="urn:microsoft.com/office/officeart/2005/8/layout/cycle3"/>
    <dgm:cxn modelId="{8BF60444-02EE-474D-B148-27DF88FA2DF7}" type="presParOf" srcId="{6D6C33EE-4929-48AA-A2A9-F59262FB316A}" destId="{848DC211-1B09-468A-88C5-8E0F59A2CF63}" srcOrd="1" destOrd="0" presId="urn:microsoft.com/office/officeart/2005/8/layout/cycle3"/>
    <dgm:cxn modelId="{09B13858-C544-4DEF-BCFB-5B0CE41673F6}" type="presParOf" srcId="{6D6C33EE-4929-48AA-A2A9-F59262FB316A}" destId="{9C3C01D9-9E42-44A4-A818-FF6B9EDA341C}" srcOrd="2" destOrd="0" presId="urn:microsoft.com/office/officeart/2005/8/layout/cycle3"/>
    <dgm:cxn modelId="{611EA48C-5850-46BE-BBF8-A3E1DE9BC5BE}" type="presParOf" srcId="{6D6C33EE-4929-48AA-A2A9-F59262FB316A}" destId="{06467F1A-AD53-4F95-876C-2C7E51B504C5}" srcOrd="3" destOrd="0" presId="urn:microsoft.com/office/officeart/2005/8/layout/cycle3"/>
    <dgm:cxn modelId="{9FA7F2B4-DC65-4504-9043-1043F297AAC8}" type="presParOf" srcId="{6D6C33EE-4929-48AA-A2A9-F59262FB316A}" destId="{083DD8C7-6BC2-4F63-B430-135BB5678FBF}" srcOrd="4" destOrd="0" presId="urn:microsoft.com/office/officeart/2005/8/layout/cycle3"/>
    <dgm:cxn modelId="{984CBA2A-B32A-49CC-B8CA-80818EE85AC5}" type="presParOf" srcId="{6D6C33EE-4929-48AA-A2A9-F59262FB316A}" destId="{E012CF91-79A6-41D9-B4A9-E09D3750DA23}" srcOrd="5" destOrd="0" presId="urn:microsoft.com/office/officeart/2005/8/layout/cycle3"/>
    <dgm:cxn modelId="{2362D857-3057-4894-A827-03B4CAB7E66C}" type="presParOf" srcId="{6D6C33EE-4929-48AA-A2A9-F59262FB316A}" destId="{234BE559-9A87-4CA9-94AF-C5BE263FBECA}"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88D142-6887-445E-B692-973A66340287}">
      <dsp:nvSpPr>
        <dsp:cNvPr id="0" name=""/>
        <dsp:cNvSpPr/>
      </dsp:nvSpPr>
      <dsp:spPr>
        <a:xfrm>
          <a:off x="228599" y="0"/>
          <a:ext cx="7315200" cy="4572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899CB-0ABA-4EAA-96E4-FC3FFC186470}">
      <dsp:nvSpPr>
        <dsp:cNvPr id="0" name=""/>
        <dsp:cNvSpPr/>
      </dsp:nvSpPr>
      <dsp:spPr>
        <a:xfrm>
          <a:off x="949147" y="3399739"/>
          <a:ext cx="168249" cy="1682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43FD0-AD08-4CB7-AAE2-480BBC10EC1F}">
      <dsp:nvSpPr>
        <dsp:cNvPr id="0" name=""/>
        <dsp:cNvSpPr/>
      </dsp:nvSpPr>
      <dsp:spPr>
        <a:xfrm>
          <a:off x="1033271" y="3483864"/>
          <a:ext cx="1250899"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1511300">
            <a:lnSpc>
              <a:spcPct val="90000"/>
            </a:lnSpc>
            <a:spcBef>
              <a:spcPct val="0"/>
            </a:spcBef>
            <a:spcAft>
              <a:spcPct val="35000"/>
            </a:spcAft>
          </a:pPr>
          <a:r>
            <a:rPr lang="zh-TW" altLang="en-US" sz="3400" kern="1200" dirty="0" smtClean="0"/>
            <a:t>廣州創立</a:t>
          </a:r>
          <a:endParaRPr lang="zh-TW" altLang="en-US" sz="3400" kern="1200" dirty="0"/>
        </a:p>
      </dsp:txBody>
      <dsp:txXfrm>
        <a:off x="1033271" y="3483864"/>
        <a:ext cx="1250899" cy="1088136"/>
      </dsp:txXfrm>
    </dsp:sp>
    <dsp:sp modelId="{269F3983-34CA-4AE7-AEEE-B88328E8BD5F}">
      <dsp:nvSpPr>
        <dsp:cNvPr id="0" name=""/>
        <dsp:cNvSpPr/>
      </dsp:nvSpPr>
      <dsp:spPr>
        <a:xfrm>
          <a:off x="2137867" y="2336291"/>
          <a:ext cx="292608" cy="292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7C7D9-AF11-42A8-8922-FDF23858EAED}">
      <dsp:nvSpPr>
        <dsp:cNvPr id="0" name=""/>
        <dsp:cNvSpPr/>
      </dsp:nvSpPr>
      <dsp:spPr>
        <a:xfrm>
          <a:off x="2284171" y="2482595"/>
          <a:ext cx="1536192" cy="208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1511300">
            <a:lnSpc>
              <a:spcPct val="90000"/>
            </a:lnSpc>
            <a:spcBef>
              <a:spcPct val="0"/>
            </a:spcBef>
            <a:spcAft>
              <a:spcPct val="35000"/>
            </a:spcAft>
          </a:pPr>
          <a:r>
            <a:rPr lang="zh-TW" altLang="en-US" sz="3400" kern="1200" dirty="0" smtClean="0"/>
            <a:t>紮根香港</a:t>
          </a:r>
          <a:endParaRPr lang="zh-TW" altLang="en-US" sz="3400" kern="1200" dirty="0"/>
        </a:p>
      </dsp:txBody>
      <dsp:txXfrm>
        <a:off x="2284171" y="2482595"/>
        <a:ext cx="1536192" cy="2089404"/>
      </dsp:txXfrm>
    </dsp:sp>
    <dsp:sp modelId="{9C7C7A6F-490D-466E-B4E0-E63BA19E042F}">
      <dsp:nvSpPr>
        <dsp:cNvPr id="0" name=""/>
        <dsp:cNvSpPr/>
      </dsp:nvSpPr>
      <dsp:spPr>
        <a:xfrm>
          <a:off x="3655771" y="1552651"/>
          <a:ext cx="387705" cy="3877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FF8EB-B2AC-49CC-B0AA-73830679974B}">
      <dsp:nvSpPr>
        <dsp:cNvPr id="0" name=""/>
        <dsp:cNvSpPr/>
      </dsp:nvSpPr>
      <dsp:spPr>
        <a:xfrm>
          <a:off x="3849624" y="1746504"/>
          <a:ext cx="1536192" cy="282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437" tIns="0" rIns="0" bIns="0" numCol="1" spcCol="1270" anchor="t" anchorCtr="0">
          <a:noAutofit/>
        </a:bodyPr>
        <a:lstStyle/>
        <a:p>
          <a:pPr lvl="0" algn="l" defTabSz="1511300">
            <a:lnSpc>
              <a:spcPct val="90000"/>
            </a:lnSpc>
            <a:spcBef>
              <a:spcPct val="0"/>
            </a:spcBef>
            <a:spcAft>
              <a:spcPct val="35000"/>
            </a:spcAft>
          </a:pPr>
          <a:r>
            <a:rPr lang="zh-TW" altLang="en-US" sz="3400" kern="1200" dirty="0" smtClean="0"/>
            <a:t>區域業務</a:t>
          </a:r>
          <a:endParaRPr lang="zh-TW" altLang="en-US" sz="3400" kern="1200" dirty="0"/>
        </a:p>
      </dsp:txBody>
      <dsp:txXfrm>
        <a:off x="3849624" y="1746504"/>
        <a:ext cx="1536192" cy="2825496"/>
      </dsp:txXfrm>
    </dsp:sp>
    <dsp:sp modelId="{7F032458-956E-466B-8D07-9BB4FB90FB6F}">
      <dsp:nvSpPr>
        <dsp:cNvPr id="0" name=""/>
        <dsp:cNvSpPr/>
      </dsp:nvSpPr>
      <dsp:spPr>
        <a:xfrm>
          <a:off x="5309006" y="1034186"/>
          <a:ext cx="519379" cy="519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35A7E-A133-4C6D-8221-E2A285B24322}">
      <dsp:nvSpPr>
        <dsp:cNvPr id="0" name=""/>
        <dsp:cNvSpPr/>
      </dsp:nvSpPr>
      <dsp:spPr>
        <a:xfrm>
          <a:off x="5568696" y="1293875"/>
          <a:ext cx="1536192" cy="327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08" tIns="0" rIns="0" bIns="0" numCol="1" spcCol="1270" anchor="t" anchorCtr="0">
          <a:noAutofit/>
        </a:bodyPr>
        <a:lstStyle/>
        <a:p>
          <a:pPr lvl="0" algn="l" defTabSz="1511300">
            <a:lnSpc>
              <a:spcPct val="90000"/>
            </a:lnSpc>
            <a:spcBef>
              <a:spcPct val="0"/>
            </a:spcBef>
            <a:spcAft>
              <a:spcPct val="35000"/>
            </a:spcAft>
          </a:pPr>
          <a:r>
            <a:rPr lang="zh-TW" altLang="en-US" sz="3400" kern="1200" dirty="0" smtClean="0"/>
            <a:t>跨國集團</a:t>
          </a:r>
          <a:endParaRPr lang="zh-TW" altLang="en-US" sz="3400" kern="1200" dirty="0"/>
        </a:p>
      </dsp:txBody>
      <dsp:txXfrm>
        <a:off x="5568696" y="1293875"/>
        <a:ext cx="1536192" cy="327812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B7BD73-E892-4446-AE27-A9FA2DEA8059}">
      <dsp:nvSpPr>
        <dsp:cNvPr id="0" name=""/>
        <dsp:cNvSpPr/>
      </dsp:nvSpPr>
      <dsp:spPr>
        <a:xfrm>
          <a:off x="1912"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t>產品</a:t>
          </a:r>
          <a:endParaRPr lang="zh-TW" altLang="en-US" sz="4000" kern="1200" dirty="0"/>
        </a:p>
      </dsp:txBody>
      <dsp:txXfrm>
        <a:off x="1912" y="0"/>
        <a:ext cx="1876307" cy="1153507"/>
      </dsp:txXfrm>
    </dsp:sp>
    <dsp:sp modelId="{0EA68ABB-D5F9-4AEF-8C66-1205BB8F1D25}">
      <dsp:nvSpPr>
        <dsp:cNvPr id="0" name=""/>
        <dsp:cNvSpPr/>
      </dsp:nvSpPr>
      <dsp:spPr>
        <a:xfrm>
          <a:off x="189542" y="1153601"/>
          <a:ext cx="1501046" cy="560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口味測試</a:t>
          </a:r>
          <a:endParaRPr lang="zh-TW" altLang="en-US" sz="2500" kern="1200" dirty="0"/>
        </a:p>
      </dsp:txBody>
      <dsp:txXfrm>
        <a:off x="189542" y="1153601"/>
        <a:ext cx="1501046" cy="560138"/>
      </dsp:txXfrm>
    </dsp:sp>
    <dsp:sp modelId="{F940C32B-DEF3-4FC7-9C2E-EECF3DA3F4E6}">
      <dsp:nvSpPr>
        <dsp:cNvPr id="0" name=""/>
        <dsp:cNvSpPr/>
      </dsp:nvSpPr>
      <dsp:spPr>
        <a:xfrm>
          <a:off x="189542" y="1799914"/>
          <a:ext cx="1501046" cy="560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飲料加工</a:t>
          </a:r>
          <a:endParaRPr lang="zh-TW" altLang="en-US" sz="2500" kern="1200" dirty="0"/>
        </a:p>
      </dsp:txBody>
      <dsp:txXfrm>
        <a:off x="189542" y="1799914"/>
        <a:ext cx="1501046" cy="560138"/>
      </dsp:txXfrm>
    </dsp:sp>
    <dsp:sp modelId="{D5C58B1C-313A-4C2E-9D55-6DA5B83E16AF}">
      <dsp:nvSpPr>
        <dsp:cNvPr id="0" name=""/>
        <dsp:cNvSpPr/>
      </dsp:nvSpPr>
      <dsp:spPr>
        <a:xfrm>
          <a:off x="189542" y="2446227"/>
          <a:ext cx="1501046" cy="560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飲料包裝</a:t>
          </a:r>
          <a:endParaRPr lang="zh-TW" altLang="en-US" sz="2500" kern="1200" dirty="0"/>
        </a:p>
      </dsp:txBody>
      <dsp:txXfrm>
        <a:off x="189542" y="2446227"/>
        <a:ext cx="1501046" cy="560138"/>
      </dsp:txXfrm>
    </dsp:sp>
    <dsp:sp modelId="{AE0463D4-8CC2-4D4E-893C-2C4AE529C244}">
      <dsp:nvSpPr>
        <dsp:cNvPr id="0" name=""/>
        <dsp:cNvSpPr/>
      </dsp:nvSpPr>
      <dsp:spPr>
        <a:xfrm>
          <a:off x="189542" y="3092540"/>
          <a:ext cx="1501046" cy="560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標籤設計</a:t>
          </a:r>
          <a:endParaRPr lang="zh-TW" altLang="en-US" sz="2500" kern="1200" dirty="0"/>
        </a:p>
      </dsp:txBody>
      <dsp:txXfrm>
        <a:off x="189542" y="3092540"/>
        <a:ext cx="1501046" cy="560138"/>
      </dsp:txXfrm>
    </dsp:sp>
    <dsp:sp modelId="{AC068365-6F4E-4400-A1C1-A08D357B890A}">
      <dsp:nvSpPr>
        <dsp:cNvPr id="0" name=""/>
        <dsp:cNvSpPr/>
      </dsp:nvSpPr>
      <dsp:spPr>
        <a:xfrm>
          <a:off x="2018942"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t>定價</a:t>
          </a:r>
          <a:endParaRPr lang="zh-TW" altLang="en-US" sz="4000" kern="1200" dirty="0"/>
        </a:p>
      </dsp:txBody>
      <dsp:txXfrm>
        <a:off x="2018942" y="0"/>
        <a:ext cx="1876307" cy="1153507"/>
      </dsp:txXfrm>
    </dsp:sp>
    <dsp:sp modelId="{90F24F9A-16B8-4412-8B68-C2E4F8CDB84E}">
      <dsp:nvSpPr>
        <dsp:cNvPr id="0" name=""/>
        <dsp:cNvSpPr/>
      </dsp:nvSpPr>
      <dsp:spPr>
        <a:xfrm>
          <a:off x="2206573" y="1153835"/>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市場定位</a:t>
          </a:r>
          <a:endParaRPr lang="zh-TW" altLang="en-US" sz="2500" kern="1200" dirty="0"/>
        </a:p>
      </dsp:txBody>
      <dsp:txXfrm>
        <a:off x="2206573" y="1153835"/>
        <a:ext cx="1501046" cy="755393"/>
      </dsp:txXfrm>
    </dsp:sp>
    <dsp:sp modelId="{EAE1F9EB-3E83-47A1-AA48-243C8C387009}">
      <dsp:nvSpPr>
        <dsp:cNvPr id="0" name=""/>
        <dsp:cNvSpPr/>
      </dsp:nvSpPr>
      <dsp:spPr>
        <a:xfrm>
          <a:off x="2206573" y="2025443"/>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控制成立</a:t>
          </a:r>
          <a:endParaRPr lang="zh-TW" altLang="en-US" sz="2500" kern="1200" dirty="0"/>
        </a:p>
      </dsp:txBody>
      <dsp:txXfrm>
        <a:off x="2206573" y="2025443"/>
        <a:ext cx="1501046" cy="755393"/>
      </dsp:txXfrm>
    </dsp:sp>
    <dsp:sp modelId="{B2B3E8DE-4376-4CE6-8325-329580343FF0}">
      <dsp:nvSpPr>
        <dsp:cNvPr id="0" name=""/>
        <dsp:cNvSpPr/>
      </dsp:nvSpPr>
      <dsp:spPr>
        <a:xfrm>
          <a:off x="2206573" y="2897050"/>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穩定售價</a:t>
          </a:r>
          <a:endParaRPr lang="zh-TW" altLang="en-US" sz="2500" kern="1200" dirty="0"/>
        </a:p>
      </dsp:txBody>
      <dsp:txXfrm>
        <a:off x="2206573" y="2897050"/>
        <a:ext cx="1501046" cy="755393"/>
      </dsp:txXfrm>
    </dsp:sp>
    <dsp:sp modelId="{F208A5D9-B9F8-47C2-99E4-3C744264E7ED}">
      <dsp:nvSpPr>
        <dsp:cNvPr id="0" name=""/>
        <dsp:cNvSpPr/>
      </dsp:nvSpPr>
      <dsp:spPr>
        <a:xfrm>
          <a:off x="4035973"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t>地點</a:t>
          </a:r>
          <a:endParaRPr lang="zh-TW" altLang="en-US" sz="4000" kern="1200" dirty="0"/>
        </a:p>
      </dsp:txBody>
      <dsp:txXfrm>
        <a:off x="4035973" y="0"/>
        <a:ext cx="1876307" cy="1153507"/>
      </dsp:txXfrm>
    </dsp:sp>
    <dsp:sp modelId="{484B7F7B-584D-4874-846B-9B8AD8E73873}">
      <dsp:nvSpPr>
        <dsp:cNvPr id="0" name=""/>
        <dsp:cNvSpPr/>
      </dsp:nvSpPr>
      <dsp:spPr>
        <a:xfrm>
          <a:off x="4223604" y="1153507"/>
          <a:ext cx="1501046" cy="2499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測試接受程度</a:t>
          </a:r>
          <a:endParaRPr lang="zh-TW" altLang="en-US" sz="2500" kern="1200" dirty="0"/>
        </a:p>
      </dsp:txBody>
      <dsp:txXfrm>
        <a:off x="4223604" y="1153507"/>
        <a:ext cx="1501046" cy="2499265"/>
      </dsp:txXfrm>
    </dsp:sp>
    <dsp:sp modelId="{83CA605F-056D-49A8-B05F-F0D7864C2DD7}">
      <dsp:nvSpPr>
        <dsp:cNvPr id="0" name=""/>
        <dsp:cNvSpPr/>
      </dsp:nvSpPr>
      <dsp:spPr>
        <a:xfrm>
          <a:off x="6047525"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t>促銷</a:t>
          </a:r>
          <a:endParaRPr lang="zh-TW" altLang="en-US" sz="4000" kern="1200" dirty="0"/>
        </a:p>
      </dsp:txBody>
      <dsp:txXfrm>
        <a:off x="6047525" y="0"/>
        <a:ext cx="1876307" cy="1153507"/>
      </dsp:txXfrm>
    </dsp:sp>
    <dsp:sp modelId="{C08C44C3-F7F5-4D62-96FC-BD06D16C7DC2}">
      <dsp:nvSpPr>
        <dsp:cNvPr id="0" name=""/>
        <dsp:cNvSpPr/>
      </dsp:nvSpPr>
      <dsp:spPr>
        <a:xfrm>
          <a:off x="6240635" y="1154633"/>
          <a:ext cx="1501046" cy="115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評估市場潛力</a:t>
          </a:r>
          <a:endParaRPr lang="zh-TW" altLang="en-US" sz="2500" kern="1200" dirty="0"/>
        </a:p>
      </dsp:txBody>
      <dsp:txXfrm>
        <a:off x="6240635" y="1154633"/>
        <a:ext cx="1501046" cy="1159327"/>
      </dsp:txXfrm>
    </dsp:sp>
    <dsp:sp modelId="{D8885224-3F4B-4A4A-8811-E0D81FFE7B55}">
      <dsp:nvSpPr>
        <dsp:cNvPr id="0" name=""/>
        <dsp:cNvSpPr/>
      </dsp:nvSpPr>
      <dsp:spPr>
        <a:xfrm>
          <a:off x="6240635" y="2492319"/>
          <a:ext cx="1501046" cy="115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zh-TW" altLang="en-US" sz="2500" kern="1200" dirty="0" smtClean="0"/>
            <a:t>規劃市場推廣活動</a:t>
          </a:r>
          <a:endParaRPr lang="zh-TW" altLang="en-US" sz="2500" kern="1200" dirty="0"/>
        </a:p>
      </dsp:txBody>
      <dsp:txXfrm>
        <a:off x="6240635" y="2492319"/>
        <a:ext cx="1501046" cy="115932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C1B0C8-799A-E143-9DED-F072EBFDBF98}">
      <dsp:nvSpPr>
        <dsp:cNvPr id="0" name=""/>
        <dsp:cNvSpPr/>
      </dsp:nvSpPr>
      <dsp:spPr>
        <a:xfrm>
          <a:off x="3657600" y="1600199"/>
          <a:ext cx="2514600" cy="2514600"/>
        </a:xfrm>
        <a:prstGeom prst="gear9">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傳統物流</a:t>
          </a:r>
          <a:endParaRPr lang="zh-TW" altLang="en-US" sz="2600" kern="1200" dirty="0"/>
        </a:p>
      </dsp:txBody>
      <dsp:txXfrm>
        <a:off x="3657600" y="1600199"/>
        <a:ext cx="2514600" cy="2514600"/>
      </dsp:txXfrm>
    </dsp:sp>
    <dsp:sp modelId="{42651A11-7EAD-EC40-9227-6DA056E1A06C}">
      <dsp:nvSpPr>
        <dsp:cNvPr id="0" name=""/>
        <dsp:cNvSpPr/>
      </dsp:nvSpPr>
      <dsp:spPr>
        <a:xfrm>
          <a:off x="2194560" y="1005839"/>
          <a:ext cx="1828800" cy="1828800"/>
        </a:xfrm>
        <a:prstGeom prst="gear6">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現代物流</a:t>
          </a:r>
          <a:endParaRPr lang="zh-TW" altLang="en-US" sz="2600" kern="1200" dirty="0"/>
        </a:p>
      </dsp:txBody>
      <dsp:txXfrm>
        <a:off x="2194560" y="1005839"/>
        <a:ext cx="1828800" cy="1828800"/>
      </dsp:txXfrm>
    </dsp:sp>
    <dsp:sp modelId="{6CA97E78-0C12-844C-83E0-DBE5EC28D2A5}">
      <dsp:nvSpPr>
        <dsp:cNvPr id="0" name=""/>
        <dsp:cNvSpPr/>
      </dsp:nvSpPr>
      <dsp:spPr>
        <a:xfrm>
          <a:off x="3784492" y="1166154"/>
          <a:ext cx="3092958" cy="3092958"/>
        </a:xfrm>
        <a:prstGeom prst="circularArrow">
          <a:avLst>
            <a:gd name="adj1" fmla="val 4878"/>
            <a:gd name="adj2" fmla="val 312630"/>
            <a:gd name="adj3" fmla="val 3170611"/>
            <a:gd name="adj4" fmla="val 15183708"/>
            <a:gd name="adj5" fmla="val 5691"/>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D10EBDB1-56D6-6047-940A-B37507B42631}">
      <dsp:nvSpPr>
        <dsp:cNvPr id="0" name=""/>
        <dsp:cNvSpPr/>
      </dsp:nvSpPr>
      <dsp:spPr>
        <a:xfrm>
          <a:off x="1870683" y="599574"/>
          <a:ext cx="2338578" cy="2338578"/>
        </a:xfrm>
        <a:prstGeom prst="leftCircularArrow">
          <a:avLst>
            <a:gd name="adj1" fmla="val 6452"/>
            <a:gd name="adj2" fmla="val 429999"/>
            <a:gd name="adj3" fmla="val 10489124"/>
            <a:gd name="adj4" fmla="val 14837806"/>
            <a:gd name="adj5" fmla="val 7527"/>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5BB61B-4D5C-8D44-9B19-4F80D6B2E018}">
      <dsp:nvSpPr>
        <dsp:cNvPr id="0" name=""/>
        <dsp:cNvSpPr/>
      </dsp:nvSpPr>
      <dsp:spPr>
        <a:xfrm>
          <a:off x="3263698" y="0"/>
          <a:ext cx="1723925" cy="1724101"/>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3679F39D-4E1F-BF4D-8A6C-C7C0AAAE4ABD}">
      <dsp:nvSpPr>
        <dsp:cNvPr id="0" name=""/>
        <dsp:cNvSpPr/>
      </dsp:nvSpPr>
      <dsp:spPr>
        <a:xfrm>
          <a:off x="3644313" y="624077"/>
          <a:ext cx="962048" cy="48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t>傳統物流</a:t>
          </a:r>
          <a:endParaRPr lang="zh-TW" altLang="en-US" sz="1400" kern="1200" dirty="0"/>
        </a:p>
      </dsp:txBody>
      <dsp:txXfrm>
        <a:off x="3644313" y="624077"/>
        <a:ext cx="962048" cy="480974"/>
      </dsp:txXfrm>
    </dsp:sp>
    <dsp:sp modelId="{AB463182-7C0B-9C40-AB09-E3EB1CC94857}">
      <dsp:nvSpPr>
        <dsp:cNvPr id="0" name=""/>
        <dsp:cNvSpPr/>
      </dsp:nvSpPr>
      <dsp:spPr>
        <a:xfrm>
          <a:off x="2784776" y="990752"/>
          <a:ext cx="1723925" cy="1724101"/>
        </a:xfrm>
        <a:prstGeom prst="leftCircularArrow">
          <a:avLst>
            <a:gd name="adj1" fmla="val 10980"/>
            <a:gd name="adj2" fmla="val 1142322"/>
            <a:gd name="adj3" fmla="val 6300000"/>
            <a:gd name="adj4" fmla="val 18900000"/>
            <a:gd name="adj5" fmla="val 12500"/>
          </a:avLst>
        </a:prstGeom>
        <a:blipFill rotWithShape="0">
          <a:blip xmlns:r="http://schemas.openxmlformats.org/officeDocument/2006/relationships" r:embed="rId1">
            <a:duotone>
              <a:schemeClr val="accent2">
                <a:hueOff val="635930"/>
                <a:satOff val="-14509"/>
                <a:lumOff val="5360"/>
                <a:alphaOff val="0"/>
                <a:shade val="22000"/>
                <a:satMod val="160000"/>
              </a:schemeClr>
              <a:schemeClr val="accent2">
                <a:hueOff val="635930"/>
                <a:satOff val="-14509"/>
                <a:lumOff val="536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28501DC-6D47-7541-AAC1-BAF232CC6F2D}">
      <dsp:nvSpPr>
        <dsp:cNvPr id="0" name=""/>
        <dsp:cNvSpPr/>
      </dsp:nvSpPr>
      <dsp:spPr>
        <a:xfrm>
          <a:off x="3163451" y="1616659"/>
          <a:ext cx="962048" cy="48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t>現代物流</a:t>
          </a:r>
          <a:endParaRPr lang="zh-TW" altLang="en-US" sz="1400" kern="1200" dirty="0"/>
        </a:p>
      </dsp:txBody>
      <dsp:txXfrm>
        <a:off x="3163451" y="1616659"/>
        <a:ext cx="962048" cy="480974"/>
      </dsp:txXfrm>
    </dsp:sp>
    <dsp:sp modelId="{61356D1F-1305-0849-9BA0-A2F17C5EF590}">
      <dsp:nvSpPr>
        <dsp:cNvPr id="0" name=""/>
        <dsp:cNvSpPr/>
      </dsp:nvSpPr>
      <dsp:spPr>
        <a:xfrm>
          <a:off x="3263698" y="1985162"/>
          <a:ext cx="1723925" cy="1724101"/>
        </a:xfrm>
        <a:prstGeom prst="circularArrow">
          <a:avLst>
            <a:gd name="adj1" fmla="val 10980"/>
            <a:gd name="adj2" fmla="val 1142322"/>
            <a:gd name="adj3" fmla="val 4500000"/>
            <a:gd name="adj4" fmla="val 13500000"/>
            <a:gd name="adj5" fmla="val 12500"/>
          </a:avLst>
        </a:prstGeom>
        <a:blipFill rotWithShape="0">
          <a:blip xmlns:r="http://schemas.openxmlformats.org/officeDocument/2006/relationships" r:embed="rId1">
            <a:duotone>
              <a:schemeClr val="accent2">
                <a:hueOff val="1271860"/>
                <a:satOff val="-29019"/>
                <a:lumOff val="10719"/>
                <a:alphaOff val="0"/>
                <a:shade val="22000"/>
                <a:satMod val="160000"/>
              </a:schemeClr>
              <a:schemeClr val="accent2">
                <a:hueOff val="1271860"/>
                <a:satOff val="-29019"/>
                <a:lumOff val="1071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01C619B2-BC59-C349-8D83-5635AD81BEA9}">
      <dsp:nvSpPr>
        <dsp:cNvPr id="0" name=""/>
        <dsp:cNvSpPr/>
      </dsp:nvSpPr>
      <dsp:spPr>
        <a:xfrm>
          <a:off x="3644313" y="2609240"/>
          <a:ext cx="962048" cy="48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t>第三方物流</a:t>
          </a:r>
          <a:endParaRPr lang="zh-TW" altLang="en-US" sz="1400" kern="1200" dirty="0"/>
        </a:p>
      </dsp:txBody>
      <dsp:txXfrm>
        <a:off x="3644313" y="2609240"/>
        <a:ext cx="962048" cy="480974"/>
      </dsp:txXfrm>
    </dsp:sp>
    <dsp:sp modelId="{D0FCA487-A635-FC47-9FD8-8E3930D10E3D}">
      <dsp:nvSpPr>
        <dsp:cNvPr id="0" name=""/>
        <dsp:cNvSpPr/>
      </dsp:nvSpPr>
      <dsp:spPr>
        <a:xfrm>
          <a:off x="2907659" y="3090214"/>
          <a:ext cx="1481069" cy="1481785"/>
        </a:xfrm>
        <a:prstGeom prst="blockArc">
          <a:avLst>
            <a:gd name="adj1" fmla="val 0"/>
            <a:gd name="adj2" fmla="val 18900000"/>
            <a:gd name="adj3" fmla="val 12740"/>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F914BB2-1622-8A45-8129-F9DE600D1AB7}">
      <dsp:nvSpPr>
        <dsp:cNvPr id="0" name=""/>
        <dsp:cNvSpPr/>
      </dsp:nvSpPr>
      <dsp:spPr>
        <a:xfrm>
          <a:off x="3163451" y="3601821"/>
          <a:ext cx="962048" cy="48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TW" altLang="en-US" sz="1400" kern="1200" dirty="0" smtClean="0"/>
            <a:t>第四方物流</a:t>
          </a:r>
          <a:endParaRPr lang="zh-TW" altLang="en-US" sz="1400" kern="1200" dirty="0"/>
        </a:p>
      </dsp:txBody>
      <dsp:txXfrm>
        <a:off x="3163451" y="3601821"/>
        <a:ext cx="962048" cy="48097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E3216F-08B9-4D12-865E-4E39F59DF315}">
      <dsp:nvSpPr>
        <dsp:cNvPr id="0" name=""/>
        <dsp:cNvSpPr/>
      </dsp:nvSpPr>
      <dsp:spPr>
        <a:xfrm>
          <a:off x="3282520" y="2192056"/>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zh-TW" altLang="en-US" sz="2900" kern="1200" dirty="0" smtClean="0"/>
            <a:t>核心競爭力</a:t>
          </a:r>
          <a:endParaRPr lang="zh-TW" altLang="en-US" sz="2900" kern="1200" dirty="0"/>
        </a:p>
      </dsp:txBody>
      <dsp:txXfrm>
        <a:off x="3282520" y="2192056"/>
        <a:ext cx="1664558" cy="1664558"/>
      </dsp:txXfrm>
    </dsp:sp>
    <dsp:sp modelId="{F3D243C5-F662-4275-8D16-77A0E732F262}">
      <dsp:nvSpPr>
        <dsp:cNvPr id="0" name=""/>
        <dsp:cNvSpPr/>
      </dsp:nvSpPr>
      <dsp:spPr>
        <a:xfrm rot="16200000">
          <a:off x="3863333" y="1922386"/>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6200000">
        <a:off x="4102226" y="1928016"/>
        <a:ext cx="25146" cy="25146"/>
      </dsp:txXfrm>
    </dsp:sp>
    <dsp:sp modelId="{379A1C0E-EA5F-42DA-8E96-B14302A5027B}">
      <dsp:nvSpPr>
        <dsp:cNvPr id="0" name=""/>
        <dsp:cNvSpPr/>
      </dsp:nvSpPr>
      <dsp:spPr>
        <a:xfrm>
          <a:off x="3282520" y="24564"/>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優質服務保證</a:t>
          </a:r>
          <a:endParaRPr lang="zh-TW" altLang="en-US" sz="2200" kern="1200" dirty="0"/>
        </a:p>
      </dsp:txBody>
      <dsp:txXfrm>
        <a:off x="3282520" y="24564"/>
        <a:ext cx="1664558" cy="1664558"/>
      </dsp:txXfrm>
    </dsp:sp>
    <dsp:sp modelId="{180D278E-A7A9-4937-91EA-A40F44EBE54F}">
      <dsp:nvSpPr>
        <dsp:cNvPr id="0" name=""/>
        <dsp:cNvSpPr/>
      </dsp:nvSpPr>
      <dsp:spPr>
        <a:xfrm rot="19800000">
          <a:off x="4801884" y="2464259"/>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800000">
        <a:off x="5040778" y="2469889"/>
        <a:ext cx="25146" cy="25146"/>
      </dsp:txXfrm>
    </dsp:sp>
    <dsp:sp modelId="{A1734281-0A3C-445E-872F-B9DB7EBD8B26}">
      <dsp:nvSpPr>
        <dsp:cNvPr id="0" name=""/>
        <dsp:cNvSpPr/>
      </dsp:nvSpPr>
      <dsp:spPr>
        <a:xfrm>
          <a:off x="5159624" y="1108310"/>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策略性營銷</a:t>
          </a:r>
          <a:endParaRPr lang="zh-TW" altLang="en-US" sz="2200" kern="1200" dirty="0"/>
        </a:p>
      </dsp:txBody>
      <dsp:txXfrm>
        <a:off x="5159624" y="1108310"/>
        <a:ext cx="1664558" cy="1664558"/>
      </dsp:txXfrm>
    </dsp:sp>
    <dsp:sp modelId="{D8C99A21-75BD-442C-B7F8-E6D968E327FF}">
      <dsp:nvSpPr>
        <dsp:cNvPr id="0" name=""/>
        <dsp:cNvSpPr/>
      </dsp:nvSpPr>
      <dsp:spPr>
        <a:xfrm rot="1800000">
          <a:off x="4801884" y="3548005"/>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800000">
        <a:off x="5040778" y="3553635"/>
        <a:ext cx="25146" cy="25146"/>
      </dsp:txXfrm>
    </dsp:sp>
    <dsp:sp modelId="{7686484D-113C-430D-AB03-C4E45D0C4573}">
      <dsp:nvSpPr>
        <dsp:cNvPr id="0" name=""/>
        <dsp:cNvSpPr/>
      </dsp:nvSpPr>
      <dsp:spPr>
        <a:xfrm>
          <a:off x="5159624" y="3275802"/>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提升品類管理</a:t>
          </a:r>
          <a:endParaRPr lang="zh-TW" altLang="en-US" sz="2200" kern="1200" dirty="0"/>
        </a:p>
      </dsp:txBody>
      <dsp:txXfrm>
        <a:off x="5159624" y="3275802"/>
        <a:ext cx="1664558" cy="1664558"/>
      </dsp:txXfrm>
    </dsp:sp>
    <dsp:sp modelId="{5766697A-54E6-4B81-BE01-9A57E580CD8D}">
      <dsp:nvSpPr>
        <dsp:cNvPr id="0" name=""/>
        <dsp:cNvSpPr/>
      </dsp:nvSpPr>
      <dsp:spPr>
        <a:xfrm rot="5400000">
          <a:off x="3863333" y="4089878"/>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5400000">
        <a:off x="4102226" y="4095508"/>
        <a:ext cx="25146" cy="25146"/>
      </dsp:txXfrm>
    </dsp:sp>
    <dsp:sp modelId="{DD73E1E3-8B50-41F5-9151-E60B647D4A25}">
      <dsp:nvSpPr>
        <dsp:cNvPr id="0" name=""/>
        <dsp:cNvSpPr/>
      </dsp:nvSpPr>
      <dsp:spPr>
        <a:xfrm>
          <a:off x="3282520" y="4359549"/>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優化物流與供應鏈管理</a:t>
          </a:r>
          <a:endParaRPr lang="zh-TW" altLang="en-US" sz="2200" kern="1200" dirty="0"/>
        </a:p>
      </dsp:txBody>
      <dsp:txXfrm>
        <a:off x="3282520" y="4359549"/>
        <a:ext cx="1664558" cy="1664558"/>
      </dsp:txXfrm>
    </dsp:sp>
    <dsp:sp modelId="{6ACE790A-72D4-4F7A-8430-04B0EBD77D56}">
      <dsp:nvSpPr>
        <dsp:cNvPr id="0" name=""/>
        <dsp:cNvSpPr/>
      </dsp:nvSpPr>
      <dsp:spPr>
        <a:xfrm rot="9000000">
          <a:off x="2924781" y="3548005"/>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9000000">
        <a:off x="3163674" y="3553635"/>
        <a:ext cx="25146" cy="25146"/>
      </dsp:txXfrm>
    </dsp:sp>
    <dsp:sp modelId="{999C5808-2BC8-47B5-86DD-409A4B67D5C7}">
      <dsp:nvSpPr>
        <dsp:cNvPr id="0" name=""/>
        <dsp:cNvSpPr/>
      </dsp:nvSpPr>
      <dsp:spPr>
        <a:xfrm>
          <a:off x="1405417" y="3275802"/>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集成信息系統</a:t>
          </a:r>
          <a:endParaRPr lang="zh-TW" altLang="en-US" sz="2200" kern="1200" dirty="0"/>
        </a:p>
      </dsp:txBody>
      <dsp:txXfrm>
        <a:off x="1405417" y="3275802"/>
        <a:ext cx="1664558" cy="1664558"/>
      </dsp:txXfrm>
    </dsp:sp>
    <dsp:sp modelId="{04509CB8-9019-4151-9641-3DAFD6A959B9}">
      <dsp:nvSpPr>
        <dsp:cNvPr id="0" name=""/>
        <dsp:cNvSpPr/>
      </dsp:nvSpPr>
      <dsp:spPr>
        <a:xfrm rot="12600000">
          <a:off x="2924781" y="2464259"/>
          <a:ext cx="502933" cy="36407"/>
        </a:xfrm>
        <a:custGeom>
          <a:avLst/>
          <a:gdLst/>
          <a:ahLst/>
          <a:cxnLst/>
          <a:rect l="0" t="0" r="0" b="0"/>
          <a:pathLst>
            <a:path>
              <a:moveTo>
                <a:pt x="0" y="18203"/>
              </a:moveTo>
              <a:lnTo>
                <a:pt x="502933" y="18203"/>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2600000">
        <a:off x="3163674" y="2469889"/>
        <a:ext cx="25146" cy="25146"/>
      </dsp:txXfrm>
    </dsp:sp>
    <dsp:sp modelId="{399FE013-2BAF-4D0E-B0E9-38C40DBB8F22}">
      <dsp:nvSpPr>
        <dsp:cNvPr id="0" name=""/>
        <dsp:cNvSpPr/>
      </dsp:nvSpPr>
      <dsp:spPr>
        <a:xfrm>
          <a:off x="1405417" y="1108310"/>
          <a:ext cx="1664558" cy="166455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穩健的分店擴展策略</a:t>
          </a:r>
          <a:endParaRPr lang="zh-TW" altLang="en-US" sz="2200" kern="1200" dirty="0"/>
        </a:p>
      </dsp:txBody>
      <dsp:txXfrm>
        <a:off x="1405417" y="1108310"/>
        <a:ext cx="1664558" cy="166455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1D946A-1113-4387-94B3-C52D96C2D45E}">
      <dsp:nvSpPr>
        <dsp:cNvPr id="0" name=""/>
        <dsp:cNvSpPr/>
      </dsp:nvSpPr>
      <dsp:spPr>
        <a:xfrm rot="5400000">
          <a:off x="-379130" y="1557627"/>
          <a:ext cx="1674870"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6BF807A7-F605-4CAE-B329-FC906E4F6A80}">
      <dsp:nvSpPr>
        <dsp:cNvPr id="0" name=""/>
        <dsp:cNvSpPr/>
      </dsp:nvSpPr>
      <dsp:spPr>
        <a:xfrm>
          <a:off x="4138" y="485739"/>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顧客需要</a:t>
          </a:r>
          <a:endParaRPr lang="zh-TW" altLang="en-US" sz="3000" kern="1200" dirty="0"/>
        </a:p>
      </dsp:txBody>
      <dsp:txXfrm>
        <a:off x="4138" y="485739"/>
        <a:ext cx="2246262" cy="1347757"/>
      </dsp:txXfrm>
    </dsp:sp>
    <dsp:sp modelId="{D8B12B34-FF15-459B-8B60-F6333407DF22}">
      <dsp:nvSpPr>
        <dsp:cNvPr id="0" name=""/>
        <dsp:cNvSpPr/>
      </dsp:nvSpPr>
      <dsp:spPr>
        <a:xfrm rot="5400000">
          <a:off x="-379130" y="3242325"/>
          <a:ext cx="1674870"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FAAEE06-385A-4FC7-89A6-F3CBD146CB1F}">
      <dsp:nvSpPr>
        <dsp:cNvPr id="0" name=""/>
        <dsp:cNvSpPr/>
      </dsp:nvSpPr>
      <dsp:spPr>
        <a:xfrm>
          <a:off x="4138" y="2170437"/>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需求預測</a:t>
          </a:r>
          <a:endParaRPr lang="zh-TW" altLang="en-US" sz="3000" kern="1200" dirty="0"/>
        </a:p>
      </dsp:txBody>
      <dsp:txXfrm>
        <a:off x="4138" y="2170437"/>
        <a:ext cx="2246262" cy="1347757"/>
      </dsp:txXfrm>
    </dsp:sp>
    <dsp:sp modelId="{54D706CA-F3DC-45EA-940D-4994D22DABF6}">
      <dsp:nvSpPr>
        <dsp:cNvPr id="0" name=""/>
        <dsp:cNvSpPr/>
      </dsp:nvSpPr>
      <dsp:spPr>
        <a:xfrm>
          <a:off x="463217" y="4084673"/>
          <a:ext cx="2977703"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DF09BE9-2E89-4518-9843-08940709CEDF}">
      <dsp:nvSpPr>
        <dsp:cNvPr id="0" name=""/>
        <dsp:cNvSpPr/>
      </dsp:nvSpPr>
      <dsp:spPr>
        <a:xfrm>
          <a:off x="4138" y="3855134"/>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營業與市場調查</a:t>
          </a:r>
          <a:endParaRPr lang="zh-TW" altLang="en-US" sz="3000" kern="1200" dirty="0"/>
        </a:p>
      </dsp:txBody>
      <dsp:txXfrm>
        <a:off x="4138" y="3855134"/>
        <a:ext cx="2246262" cy="1347757"/>
      </dsp:txXfrm>
    </dsp:sp>
    <dsp:sp modelId="{8744EFFE-689E-4F83-A433-1117E1A1DB0C}">
      <dsp:nvSpPr>
        <dsp:cNvPr id="0" name=""/>
        <dsp:cNvSpPr/>
      </dsp:nvSpPr>
      <dsp:spPr>
        <a:xfrm rot="16200000">
          <a:off x="2608398" y="3242325"/>
          <a:ext cx="1674870"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37AE817B-52B9-47D5-9CBE-E52C79222914}">
      <dsp:nvSpPr>
        <dsp:cNvPr id="0" name=""/>
        <dsp:cNvSpPr/>
      </dsp:nvSpPr>
      <dsp:spPr>
        <a:xfrm>
          <a:off x="2991668" y="3855134"/>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採購</a:t>
          </a:r>
          <a:endParaRPr lang="zh-TW" altLang="en-US" sz="3000" kern="1200" dirty="0"/>
        </a:p>
      </dsp:txBody>
      <dsp:txXfrm>
        <a:off x="2991668" y="3855134"/>
        <a:ext cx="2246262" cy="1347757"/>
      </dsp:txXfrm>
    </dsp:sp>
    <dsp:sp modelId="{39F3C2EA-B03F-496C-9C86-EA7A48CD72D4}">
      <dsp:nvSpPr>
        <dsp:cNvPr id="0" name=""/>
        <dsp:cNvSpPr/>
      </dsp:nvSpPr>
      <dsp:spPr>
        <a:xfrm rot="16200000">
          <a:off x="2608398" y="1557627"/>
          <a:ext cx="1674870"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1B23584D-9613-4B1B-B42A-622065207E59}">
      <dsp:nvSpPr>
        <dsp:cNvPr id="0" name=""/>
        <dsp:cNvSpPr/>
      </dsp:nvSpPr>
      <dsp:spPr>
        <a:xfrm>
          <a:off x="2991668" y="2170437"/>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後勤支援及分發</a:t>
          </a:r>
          <a:endParaRPr lang="zh-TW" altLang="en-US" sz="3000" kern="1200" dirty="0"/>
        </a:p>
      </dsp:txBody>
      <dsp:txXfrm>
        <a:off x="2991668" y="2170437"/>
        <a:ext cx="2246262" cy="1347757"/>
      </dsp:txXfrm>
    </dsp:sp>
    <dsp:sp modelId="{0CCB47D1-93ED-4F69-9A2F-8447D052042B}">
      <dsp:nvSpPr>
        <dsp:cNvPr id="0" name=""/>
        <dsp:cNvSpPr/>
      </dsp:nvSpPr>
      <dsp:spPr>
        <a:xfrm>
          <a:off x="3450747" y="715279"/>
          <a:ext cx="2977703"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06C6CF60-7C23-4A03-808C-20AE2B6D28B8}">
      <dsp:nvSpPr>
        <dsp:cNvPr id="0" name=""/>
        <dsp:cNvSpPr/>
      </dsp:nvSpPr>
      <dsp:spPr>
        <a:xfrm>
          <a:off x="2991668" y="485739"/>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店鋪訂貨</a:t>
          </a:r>
          <a:endParaRPr lang="zh-TW" altLang="en-US" sz="3000" kern="1200" dirty="0"/>
        </a:p>
      </dsp:txBody>
      <dsp:txXfrm>
        <a:off x="2991668" y="485739"/>
        <a:ext cx="2246262" cy="1347757"/>
      </dsp:txXfrm>
    </dsp:sp>
    <dsp:sp modelId="{2882C80D-1C65-466B-96A7-348B8150303C}">
      <dsp:nvSpPr>
        <dsp:cNvPr id="0" name=""/>
        <dsp:cNvSpPr/>
      </dsp:nvSpPr>
      <dsp:spPr>
        <a:xfrm rot="5553813">
          <a:off x="5562930" y="1552526"/>
          <a:ext cx="1666336"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4E397988-8B64-46AA-943D-243BAC2EB8DC}">
      <dsp:nvSpPr>
        <dsp:cNvPr id="0" name=""/>
        <dsp:cNvSpPr/>
      </dsp:nvSpPr>
      <dsp:spPr>
        <a:xfrm>
          <a:off x="5979198" y="485739"/>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貨物收取及陳列</a:t>
          </a:r>
          <a:endParaRPr lang="zh-TW" altLang="en-US" sz="3000" kern="1200" dirty="0"/>
        </a:p>
      </dsp:txBody>
      <dsp:txXfrm>
        <a:off x="5979198" y="485739"/>
        <a:ext cx="2246262" cy="1347757"/>
      </dsp:txXfrm>
    </dsp:sp>
    <dsp:sp modelId="{A9D71D1A-8291-4580-9D73-7BCDB778877B}">
      <dsp:nvSpPr>
        <dsp:cNvPr id="0" name=""/>
        <dsp:cNvSpPr/>
      </dsp:nvSpPr>
      <dsp:spPr>
        <a:xfrm rot="5266242">
          <a:off x="5447651" y="3342029"/>
          <a:ext cx="1896119" cy="202163"/>
        </a:xfrm>
        <a:prstGeom prst="rect">
          <a:avLst/>
        </a:prstGeom>
        <a:solidFill>
          <a:schemeClr val="accent1">
            <a:tint val="60000"/>
            <a:hueOff val="0"/>
            <a:satOff val="0"/>
            <a:lumOff val="0"/>
            <a:alphaOff val="0"/>
          </a:schemeClr>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CA4D0954-81B3-4140-B527-BA8C4EE4388D}">
      <dsp:nvSpPr>
        <dsp:cNvPr id="0" name=""/>
        <dsp:cNvSpPr/>
      </dsp:nvSpPr>
      <dsp:spPr>
        <a:xfrm>
          <a:off x="5904667" y="2160234"/>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銷售</a:t>
          </a:r>
          <a:endParaRPr lang="zh-TW" altLang="en-US" sz="3000" kern="1200" dirty="0"/>
        </a:p>
      </dsp:txBody>
      <dsp:txXfrm>
        <a:off x="5904667" y="2160234"/>
        <a:ext cx="2246262" cy="1347757"/>
      </dsp:txXfrm>
    </dsp:sp>
    <dsp:sp modelId="{4A0A8F9A-4FDF-4F88-B433-B0115BCCA48C}">
      <dsp:nvSpPr>
        <dsp:cNvPr id="0" name=""/>
        <dsp:cNvSpPr/>
      </dsp:nvSpPr>
      <dsp:spPr>
        <a:xfrm>
          <a:off x="5983337" y="4059831"/>
          <a:ext cx="2246262" cy="134775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solidFill>
                <a:srgbClr val="002060"/>
              </a:solidFill>
            </a:rPr>
            <a:t>非常愉快及滿足的顧客</a:t>
          </a:r>
          <a:endParaRPr lang="zh-TW" altLang="en-US" sz="3000" b="1" kern="1200" dirty="0">
            <a:solidFill>
              <a:srgbClr val="002060"/>
            </a:solidFill>
          </a:endParaRPr>
        </a:p>
      </dsp:txBody>
      <dsp:txXfrm>
        <a:off x="5983337" y="4059831"/>
        <a:ext cx="2246262" cy="134775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757397-835E-4A89-881F-91A1BB77901B}">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TW" altLang="en-US" sz="3100" kern="1200" dirty="0" smtClean="0"/>
            <a:t>顧客需求管理</a:t>
          </a:r>
          <a:endParaRPr lang="zh-TW" altLang="en-US" sz="3100" kern="1200" dirty="0"/>
        </a:p>
      </dsp:txBody>
      <dsp:txXfrm rot="16200000">
        <a:off x="1208781" y="-1208781"/>
        <a:ext cx="1697236" cy="4114800"/>
      </dsp:txXfrm>
    </dsp:sp>
    <dsp:sp modelId="{0D4762CE-70C1-4070-8DBF-0DD2D8B0F3EC}">
      <dsp:nvSpPr>
        <dsp:cNvPr id="0" name=""/>
        <dsp:cNvSpPr/>
      </dsp:nvSpPr>
      <dsp:spPr>
        <a:xfrm>
          <a:off x="4114800" y="0"/>
          <a:ext cx="41148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TW" altLang="en-US" sz="3100" kern="1200" dirty="0" smtClean="0"/>
            <a:t>物流配送系統管理</a:t>
          </a:r>
          <a:endParaRPr lang="zh-TW" altLang="en-US" sz="3100" kern="1200" dirty="0"/>
        </a:p>
      </dsp:txBody>
      <dsp:txXfrm>
        <a:off x="4114800" y="0"/>
        <a:ext cx="4114800" cy="1697236"/>
      </dsp:txXfrm>
    </dsp:sp>
    <dsp:sp modelId="{0D49627A-3C8F-4B84-A2F2-E6B5DADB7A7C}">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TW" altLang="en-US" sz="3100" kern="1200" dirty="0" smtClean="0"/>
            <a:t>供應商合作</a:t>
          </a:r>
          <a:endParaRPr lang="en-US" altLang="zh-TW" sz="3100" kern="1200" dirty="0" smtClean="0"/>
        </a:p>
        <a:p>
          <a:pPr lvl="0" algn="ctr" defTabSz="1377950">
            <a:lnSpc>
              <a:spcPct val="90000"/>
            </a:lnSpc>
            <a:spcBef>
              <a:spcPct val="0"/>
            </a:spcBef>
            <a:spcAft>
              <a:spcPct val="35000"/>
            </a:spcAft>
          </a:pPr>
          <a:r>
            <a:rPr lang="zh-TW" altLang="en-US" sz="3100" kern="1200" dirty="0" smtClean="0"/>
            <a:t>夥伴管理</a:t>
          </a:r>
          <a:endParaRPr lang="zh-TW" altLang="en-US" sz="3100" kern="1200" dirty="0"/>
        </a:p>
      </dsp:txBody>
      <dsp:txXfrm rot="10800000">
        <a:off x="0" y="2828726"/>
        <a:ext cx="4114800" cy="1697236"/>
      </dsp:txXfrm>
    </dsp:sp>
    <dsp:sp modelId="{0B114BE2-BF93-4181-854A-339A170C71FD}">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TW" altLang="en-US" sz="3100" kern="1200" dirty="0" smtClean="0"/>
            <a:t>信息管理</a:t>
          </a:r>
          <a:endParaRPr lang="zh-TW" altLang="en-US" sz="3100" kern="1200" dirty="0"/>
        </a:p>
      </dsp:txBody>
      <dsp:txXfrm rot="5400000">
        <a:off x="5323581" y="1619944"/>
        <a:ext cx="1697236" cy="4114800"/>
      </dsp:txXfrm>
    </dsp:sp>
    <dsp:sp modelId="{AC2D52A5-B634-429D-9D3C-6C3B3E44F6C5}">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供應鏈管理</a:t>
          </a:r>
          <a:endParaRPr lang="zh-TW" altLang="en-US" sz="3100" kern="1200" dirty="0"/>
        </a:p>
      </dsp:txBody>
      <dsp:txXfrm>
        <a:off x="2880359" y="1697236"/>
        <a:ext cx="2468880"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2E588C-DC74-4266-9BE7-1DEA9179642A}">
      <dsp:nvSpPr>
        <dsp:cNvPr id="0" name=""/>
        <dsp:cNvSpPr/>
      </dsp:nvSpPr>
      <dsp:spPr>
        <a:xfrm>
          <a:off x="0" y="0"/>
          <a:ext cx="6217920" cy="1005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採購代理</a:t>
          </a:r>
          <a:endParaRPr lang="zh-TW" altLang="en-US" sz="2100" kern="1200" dirty="0"/>
        </a:p>
        <a:p>
          <a:pPr marL="171450" lvl="1" indent="-171450" algn="l" defTabSz="711200">
            <a:lnSpc>
              <a:spcPct val="90000"/>
            </a:lnSpc>
            <a:spcBef>
              <a:spcPct val="0"/>
            </a:spcBef>
            <a:spcAft>
              <a:spcPct val="15000"/>
            </a:spcAft>
            <a:buChar char="••"/>
          </a:pPr>
          <a:r>
            <a:rPr lang="zh-TW" altLang="en-US" sz="1600" kern="1200" dirty="0" smtClean="0"/>
            <a:t>建立廠商及買家的長期夥伴關係</a:t>
          </a:r>
          <a:endParaRPr lang="zh-TW" altLang="en-US" sz="1600" kern="1200" dirty="0"/>
        </a:p>
      </dsp:txBody>
      <dsp:txXfrm>
        <a:off x="0" y="0"/>
        <a:ext cx="5106466" cy="1005840"/>
      </dsp:txXfrm>
    </dsp:sp>
    <dsp:sp modelId="{39EBAE2E-D816-46F9-952B-364B229CC7F1}">
      <dsp:nvSpPr>
        <dsp:cNvPr id="0" name=""/>
        <dsp:cNvSpPr/>
      </dsp:nvSpPr>
      <dsp:spPr>
        <a:xfrm>
          <a:off x="520750" y="1188720"/>
          <a:ext cx="6217920" cy="1005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無邊界生產</a:t>
          </a:r>
          <a:endParaRPr lang="zh-TW" altLang="en-US" sz="2100" kern="1200" dirty="0"/>
        </a:p>
        <a:p>
          <a:pPr marL="171450" lvl="1" indent="-171450" algn="l" defTabSz="711200">
            <a:lnSpc>
              <a:spcPct val="90000"/>
            </a:lnSpc>
            <a:spcBef>
              <a:spcPct val="0"/>
            </a:spcBef>
            <a:spcAft>
              <a:spcPct val="15000"/>
            </a:spcAft>
            <a:buChar char="••"/>
          </a:pPr>
          <a:r>
            <a:rPr lang="en-US" altLang="zh-TW" sz="1600" kern="1200" dirty="0" smtClean="0"/>
            <a:t>Made in</a:t>
          </a:r>
          <a:r>
            <a:rPr lang="zh-TW" altLang="zh-TW" sz="1600" kern="1200" dirty="0" smtClean="0"/>
            <a:t>→</a:t>
          </a:r>
          <a:r>
            <a:rPr lang="en-US" altLang="zh-TW" sz="1600" kern="1200" dirty="0" smtClean="0"/>
            <a:t> Made by HK.</a:t>
          </a:r>
          <a:endParaRPr lang="zh-TW" altLang="en-US" sz="1600" kern="1200" dirty="0"/>
        </a:p>
      </dsp:txBody>
      <dsp:txXfrm>
        <a:off x="520750" y="1188720"/>
        <a:ext cx="5043373" cy="1005840"/>
      </dsp:txXfrm>
    </dsp:sp>
    <dsp:sp modelId="{29B0EFD6-2FC2-46C5-B853-BB4ACB2E2830}">
      <dsp:nvSpPr>
        <dsp:cNvPr id="0" name=""/>
        <dsp:cNvSpPr/>
      </dsp:nvSpPr>
      <dsp:spPr>
        <a:xfrm>
          <a:off x="1033729" y="2377440"/>
          <a:ext cx="6217920" cy="1005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虛擬生產</a:t>
          </a:r>
          <a:endParaRPr lang="zh-TW" altLang="en-US" sz="2100" kern="1200" dirty="0"/>
        </a:p>
        <a:p>
          <a:pPr marL="171450" lvl="1" indent="-171450" algn="l" defTabSz="711200">
            <a:lnSpc>
              <a:spcPct val="90000"/>
            </a:lnSpc>
            <a:spcBef>
              <a:spcPct val="0"/>
            </a:spcBef>
            <a:spcAft>
              <a:spcPct val="15000"/>
            </a:spcAft>
            <a:buChar char="••"/>
          </a:pPr>
          <a:r>
            <a:rPr lang="zh-TW" altLang="en-US" sz="1600" kern="1200" dirty="0" smtClean="0"/>
            <a:t>不只是中介商，成為客戶的供貨商</a:t>
          </a:r>
          <a:endParaRPr lang="zh-TW" altLang="en-US" sz="1600" kern="1200" dirty="0"/>
        </a:p>
      </dsp:txBody>
      <dsp:txXfrm>
        <a:off x="1033729" y="2377440"/>
        <a:ext cx="5051145" cy="1005840"/>
      </dsp:txXfrm>
    </dsp:sp>
    <dsp:sp modelId="{4EFF834C-42DC-479E-9BA0-30D2BF574832}">
      <dsp:nvSpPr>
        <dsp:cNvPr id="0" name=""/>
        <dsp:cNvSpPr/>
      </dsp:nvSpPr>
      <dsp:spPr>
        <a:xfrm>
          <a:off x="1554479" y="3566160"/>
          <a:ext cx="6217920" cy="1005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kern="1200" dirty="0" smtClean="0"/>
            <a:t>供應鏈管理者</a:t>
          </a:r>
          <a:endParaRPr lang="en-US" altLang="zh-TW" sz="2100" kern="1200" dirty="0" smtClean="0"/>
        </a:p>
        <a:p>
          <a:pPr marL="171450" lvl="1" indent="-171450" algn="l" defTabSz="711200">
            <a:lnSpc>
              <a:spcPct val="90000"/>
            </a:lnSpc>
            <a:spcBef>
              <a:spcPct val="0"/>
            </a:spcBef>
            <a:spcAft>
              <a:spcPct val="15000"/>
            </a:spcAft>
            <a:buChar char="••"/>
          </a:pPr>
          <a:r>
            <a:rPr lang="zh-TW" altLang="en-US" sz="1600" kern="1200" dirty="0" smtClean="0"/>
            <a:t>更全面的供應鏈服務</a:t>
          </a:r>
          <a:endParaRPr lang="zh-TW" altLang="en-US" sz="1600" kern="1200" dirty="0"/>
        </a:p>
      </dsp:txBody>
      <dsp:txXfrm>
        <a:off x="1554479" y="3566160"/>
        <a:ext cx="5043373" cy="1005840"/>
      </dsp:txXfrm>
    </dsp:sp>
    <dsp:sp modelId="{0E072ED4-B664-481A-8747-DD1AE03646B3}">
      <dsp:nvSpPr>
        <dsp:cNvPr id="0" name=""/>
        <dsp:cNvSpPr/>
      </dsp:nvSpPr>
      <dsp:spPr>
        <a:xfrm>
          <a:off x="5564124" y="770382"/>
          <a:ext cx="653796" cy="6537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5564124" y="770382"/>
        <a:ext cx="653796" cy="653796"/>
      </dsp:txXfrm>
    </dsp:sp>
    <dsp:sp modelId="{D77480BB-E83A-4665-8D2C-DCE8A044CF21}">
      <dsp:nvSpPr>
        <dsp:cNvPr id="0" name=""/>
        <dsp:cNvSpPr/>
      </dsp:nvSpPr>
      <dsp:spPr>
        <a:xfrm>
          <a:off x="6084874" y="1959102"/>
          <a:ext cx="653796" cy="6537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6084874" y="1959102"/>
        <a:ext cx="653796" cy="653796"/>
      </dsp:txXfrm>
    </dsp:sp>
    <dsp:sp modelId="{F7FD0FE1-966F-4B84-9C33-9023DB4E409A}">
      <dsp:nvSpPr>
        <dsp:cNvPr id="0" name=""/>
        <dsp:cNvSpPr/>
      </dsp:nvSpPr>
      <dsp:spPr>
        <a:xfrm>
          <a:off x="6597853" y="3147822"/>
          <a:ext cx="653796" cy="6537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6597853" y="3147822"/>
        <a:ext cx="653796" cy="6537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F26B32-491B-41CD-981D-C544227CE0B9}">
      <dsp:nvSpPr>
        <dsp:cNvPr id="0" name=""/>
        <dsp:cNvSpPr/>
      </dsp:nvSpPr>
      <dsp:spPr>
        <a:xfrm>
          <a:off x="3256425" y="1656225"/>
          <a:ext cx="1259548" cy="1259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利豐集團</a:t>
          </a:r>
          <a:endParaRPr lang="zh-TW" altLang="en-US" sz="2700" kern="1200" dirty="0"/>
        </a:p>
      </dsp:txBody>
      <dsp:txXfrm>
        <a:off x="3256425" y="1656225"/>
        <a:ext cx="1259548" cy="1259548"/>
      </dsp:txXfrm>
    </dsp:sp>
    <dsp:sp modelId="{08081968-DAC8-4371-ADCB-62A553A7697F}">
      <dsp:nvSpPr>
        <dsp:cNvPr id="0" name=""/>
        <dsp:cNvSpPr/>
      </dsp:nvSpPr>
      <dsp:spPr>
        <a:xfrm rot="16200000">
          <a:off x="3696413" y="1451853"/>
          <a:ext cx="379573" cy="29169"/>
        </a:xfrm>
        <a:custGeom>
          <a:avLst/>
          <a:gdLst/>
          <a:ahLst/>
          <a:cxnLst/>
          <a:rect l="0" t="0" r="0" b="0"/>
          <a:pathLst>
            <a:path>
              <a:moveTo>
                <a:pt x="0" y="14584"/>
              </a:moveTo>
              <a:lnTo>
                <a:pt x="379573" y="145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6200000">
        <a:off x="3876710" y="1456949"/>
        <a:ext cx="18978" cy="18978"/>
      </dsp:txXfrm>
    </dsp:sp>
    <dsp:sp modelId="{BD851CB3-39CE-47A0-8818-6F0813C7ECF0}">
      <dsp:nvSpPr>
        <dsp:cNvPr id="0" name=""/>
        <dsp:cNvSpPr/>
      </dsp:nvSpPr>
      <dsp:spPr>
        <a:xfrm>
          <a:off x="3256425" y="17103"/>
          <a:ext cx="1259548" cy="1259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利豐有限公司</a:t>
          </a:r>
          <a:endParaRPr lang="zh-TW" altLang="en-US" sz="2200" kern="1200" dirty="0"/>
        </a:p>
      </dsp:txBody>
      <dsp:txXfrm>
        <a:off x="3256425" y="17103"/>
        <a:ext cx="1259548" cy="1259548"/>
      </dsp:txXfrm>
    </dsp:sp>
    <dsp:sp modelId="{A751DCC6-DEC2-4CCB-83A2-796A2E4E93A0}">
      <dsp:nvSpPr>
        <dsp:cNvPr id="0" name=""/>
        <dsp:cNvSpPr/>
      </dsp:nvSpPr>
      <dsp:spPr>
        <a:xfrm>
          <a:off x="4515974" y="2271415"/>
          <a:ext cx="379573" cy="29169"/>
        </a:xfrm>
        <a:custGeom>
          <a:avLst/>
          <a:gdLst/>
          <a:ahLst/>
          <a:cxnLst/>
          <a:rect l="0" t="0" r="0" b="0"/>
          <a:pathLst>
            <a:path>
              <a:moveTo>
                <a:pt x="0" y="14584"/>
              </a:moveTo>
              <a:lnTo>
                <a:pt x="379573" y="145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696271" y="2276510"/>
        <a:ext cx="18978" cy="18978"/>
      </dsp:txXfrm>
    </dsp:sp>
    <dsp:sp modelId="{AE63CC1E-9CCC-4A6E-BB3A-7000FD0F2565}">
      <dsp:nvSpPr>
        <dsp:cNvPr id="0" name=""/>
        <dsp:cNvSpPr/>
      </dsp:nvSpPr>
      <dsp:spPr>
        <a:xfrm>
          <a:off x="4895547" y="1656225"/>
          <a:ext cx="1259548" cy="1259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利亞</a:t>
          </a:r>
          <a:endParaRPr lang="en-US" altLang="zh-TW" sz="2200" kern="1200" dirty="0" smtClean="0"/>
        </a:p>
        <a:p>
          <a:pPr lvl="0" algn="ctr" defTabSz="977900">
            <a:lnSpc>
              <a:spcPct val="90000"/>
            </a:lnSpc>
            <a:spcBef>
              <a:spcPct val="0"/>
            </a:spcBef>
            <a:spcAft>
              <a:spcPct val="35000"/>
            </a:spcAft>
          </a:pPr>
          <a:r>
            <a:rPr lang="zh-TW" altLang="en-US" sz="2200" kern="1200" dirty="0" smtClean="0"/>
            <a:t>零售</a:t>
          </a:r>
          <a:endParaRPr lang="zh-TW" altLang="en-US" sz="2200" kern="1200" dirty="0"/>
        </a:p>
      </dsp:txBody>
      <dsp:txXfrm>
        <a:off x="4895547" y="1656225"/>
        <a:ext cx="1259548" cy="1259548"/>
      </dsp:txXfrm>
    </dsp:sp>
    <dsp:sp modelId="{0EFC78C3-E6DD-4908-9CDB-E59327BE4F5C}">
      <dsp:nvSpPr>
        <dsp:cNvPr id="0" name=""/>
        <dsp:cNvSpPr/>
      </dsp:nvSpPr>
      <dsp:spPr>
        <a:xfrm rot="5400000">
          <a:off x="3696413" y="3090976"/>
          <a:ext cx="379573" cy="29169"/>
        </a:xfrm>
        <a:custGeom>
          <a:avLst/>
          <a:gdLst/>
          <a:ahLst/>
          <a:cxnLst/>
          <a:rect l="0" t="0" r="0" b="0"/>
          <a:pathLst>
            <a:path>
              <a:moveTo>
                <a:pt x="0" y="14584"/>
              </a:moveTo>
              <a:lnTo>
                <a:pt x="379573" y="145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5400000">
        <a:off x="3876710" y="3096071"/>
        <a:ext cx="18978" cy="18978"/>
      </dsp:txXfrm>
    </dsp:sp>
    <dsp:sp modelId="{98FF94E2-C20E-48BB-A171-C1FD5F6E6FA6}">
      <dsp:nvSpPr>
        <dsp:cNvPr id="0" name=""/>
        <dsp:cNvSpPr/>
      </dsp:nvSpPr>
      <dsp:spPr>
        <a:xfrm>
          <a:off x="3256425" y="3295347"/>
          <a:ext cx="1259548" cy="1259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利和</a:t>
          </a:r>
          <a:endParaRPr lang="en-US" altLang="zh-TW" sz="2200" kern="1200" dirty="0" smtClean="0"/>
        </a:p>
        <a:p>
          <a:pPr lvl="0" algn="ctr" defTabSz="977900">
            <a:lnSpc>
              <a:spcPct val="90000"/>
            </a:lnSpc>
            <a:spcBef>
              <a:spcPct val="0"/>
            </a:spcBef>
            <a:spcAft>
              <a:spcPct val="35000"/>
            </a:spcAft>
          </a:pPr>
          <a:r>
            <a:rPr lang="zh-TW" altLang="en-US" sz="2200" kern="1200" dirty="0" smtClean="0"/>
            <a:t>經銷</a:t>
          </a:r>
          <a:endParaRPr lang="zh-TW" altLang="en-US" sz="2200" kern="1200" dirty="0"/>
        </a:p>
      </dsp:txBody>
      <dsp:txXfrm>
        <a:off x="3256425" y="3295347"/>
        <a:ext cx="1259548" cy="1259548"/>
      </dsp:txXfrm>
    </dsp:sp>
    <dsp:sp modelId="{BC6DE977-5BAD-4A51-A4D8-EFF53AF171A9}">
      <dsp:nvSpPr>
        <dsp:cNvPr id="0" name=""/>
        <dsp:cNvSpPr/>
      </dsp:nvSpPr>
      <dsp:spPr>
        <a:xfrm rot="10800000">
          <a:off x="2876852" y="2271415"/>
          <a:ext cx="379573" cy="29169"/>
        </a:xfrm>
        <a:custGeom>
          <a:avLst/>
          <a:gdLst/>
          <a:ahLst/>
          <a:cxnLst/>
          <a:rect l="0" t="0" r="0" b="0"/>
          <a:pathLst>
            <a:path>
              <a:moveTo>
                <a:pt x="0" y="14584"/>
              </a:moveTo>
              <a:lnTo>
                <a:pt x="379573" y="145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057149" y="2276510"/>
        <a:ext cx="18978" cy="18978"/>
      </dsp:txXfrm>
    </dsp:sp>
    <dsp:sp modelId="{E13CB572-02A4-4C9E-AF7A-B4217D093E9D}">
      <dsp:nvSpPr>
        <dsp:cNvPr id="0" name=""/>
        <dsp:cNvSpPr/>
      </dsp:nvSpPr>
      <dsp:spPr>
        <a:xfrm>
          <a:off x="1617303" y="1656225"/>
          <a:ext cx="1259548" cy="1259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利邦</a:t>
          </a:r>
          <a:endParaRPr lang="en-US" altLang="zh-TW" sz="2200" kern="1200" dirty="0" smtClean="0"/>
        </a:p>
        <a:p>
          <a:pPr lvl="0" algn="ctr" defTabSz="977900">
            <a:lnSpc>
              <a:spcPct val="90000"/>
            </a:lnSpc>
            <a:spcBef>
              <a:spcPct val="0"/>
            </a:spcBef>
            <a:spcAft>
              <a:spcPct val="35000"/>
            </a:spcAft>
          </a:pPr>
          <a:r>
            <a:rPr lang="zh-TW" altLang="en-US" sz="2200" kern="1200" dirty="0" smtClean="0"/>
            <a:t>控股</a:t>
          </a:r>
          <a:endParaRPr lang="zh-TW" altLang="en-US" sz="2200" kern="1200" dirty="0"/>
        </a:p>
      </dsp:txBody>
      <dsp:txXfrm>
        <a:off x="1617303" y="1656225"/>
        <a:ext cx="1259548" cy="12595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8EEB6C-4C73-433A-9024-A4AA92BAD963}">
      <dsp:nvSpPr>
        <dsp:cNvPr id="0" name=""/>
        <dsp:cNvSpPr/>
      </dsp:nvSpPr>
      <dsp:spPr>
        <a:xfrm>
          <a:off x="1656315" y="865328"/>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21995" y="909142"/>
        <a:ext cx="19050" cy="3810"/>
      </dsp:txXfrm>
    </dsp:sp>
    <dsp:sp modelId="{79225071-E184-42C7-B34B-751C434E6F5B}">
      <dsp:nvSpPr>
        <dsp:cNvPr id="0" name=""/>
        <dsp:cNvSpPr/>
      </dsp:nvSpPr>
      <dsp:spPr>
        <a:xfrm>
          <a:off x="1546" y="414077"/>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顧客需求</a:t>
          </a:r>
          <a:endParaRPr lang="zh-TW" altLang="en-US" sz="1800" kern="1200" dirty="0"/>
        </a:p>
      </dsp:txBody>
      <dsp:txXfrm>
        <a:off x="1546" y="414077"/>
        <a:ext cx="1656568" cy="993941"/>
      </dsp:txXfrm>
    </dsp:sp>
    <dsp:sp modelId="{8D46EC6B-A2D9-4E6A-90A7-8D2350D3BB71}">
      <dsp:nvSpPr>
        <dsp:cNvPr id="0" name=""/>
        <dsp:cNvSpPr/>
      </dsp:nvSpPr>
      <dsp:spPr>
        <a:xfrm>
          <a:off x="3693894" y="865328"/>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859574" y="909142"/>
        <a:ext cx="19050" cy="3810"/>
      </dsp:txXfrm>
    </dsp:sp>
    <dsp:sp modelId="{08E4B4AD-D323-4A2E-909A-E7B2719D79FC}">
      <dsp:nvSpPr>
        <dsp:cNvPr id="0" name=""/>
        <dsp:cNvSpPr/>
      </dsp:nvSpPr>
      <dsp:spPr>
        <a:xfrm>
          <a:off x="2039125" y="414077"/>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產品設計</a:t>
          </a:r>
          <a:endParaRPr lang="zh-TW" altLang="en-US" sz="1800" kern="1200" dirty="0"/>
        </a:p>
      </dsp:txBody>
      <dsp:txXfrm>
        <a:off x="2039125" y="414077"/>
        <a:ext cx="1656568" cy="993941"/>
      </dsp:txXfrm>
    </dsp:sp>
    <dsp:sp modelId="{A5D14AE0-754E-49BC-B054-7FBF2B4735BA}">
      <dsp:nvSpPr>
        <dsp:cNvPr id="0" name=""/>
        <dsp:cNvSpPr/>
      </dsp:nvSpPr>
      <dsp:spPr>
        <a:xfrm>
          <a:off x="5731474" y="865328"/>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897154" y="909142"/>
        <a:ext cx="19050" cy="3810"/>
      </dsp:txXfrm>
    </dsp:sp>
    <dsp:sp modelId="{AD08885B-9F9E-4F99-B6D6-85382BBED1F9}">
      <dsp:nvSpPr>
        <dsp:cNvPr id="0" name=""/>
        <dsp:cNvSpPr/>
      </dsp:nvSpPr>
      <dsp:spPr>
        <a:xfrm>
          <a:off x="4076705" y="414077"/>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產品開發</a:t>
          </a:r>
          <a:endParaRPr lang="zh-TW" altLang="en-US" sz="1800" kern="1200" dirty="0"/>
        </a:p>
      </dsp:txBody>
      <dsp:txXfrm>
        <a:off x="4076705" y="414077"/>
        <a:ext cx="1656568" cy="993941"/>
      </dsp:txXfrm>
    </dsp:sp>
    <dsp:sp modelId="{C95267D5-30EC-4342-89DD-7646AB4ABE8F}">
      <dsp:nvSpPr>
        <dsp:cNvPr id="0" name=""/>
        <dsp:cNvSpPr/>
      </dsp:nvSpPr>
      <dsp:spPr>
        <a:xfrm>
          <a:off x="829830" y="1406218"/>
          <a:ext cx="6112738" cy="350410"/>
        </a:xfrm>
        <a:custGeom>
          <a:avLst/>
          <a:gdLst/>
          <a:ahLst/>
          <a:cxnLst/>
          <a:rect l="0" t="0" r="0" b="0"/>
          <a:pathLst>
            <a:path>
              <a:moveTo>
                <a:pt x="6112738" y="0"/>
              </a:moveTo>
              <a:lnTo>
                <a:pt x="6112738" y="192305"/>
              </a:lnTo>
              <a:lnTo>
                <a:pt x="0" y="192305"/>
              </a:lnTo>
              <a:lnTo>
                <a:pt x="0" y="3504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33084" y="1579518"/>
        <a:ext cx="306230" cy="3810"/>
      </dsp:txXfrm>
    </dsp:sp>
    <dsp:sp modelId="{1EC766DB-BDDD-420B-8155-4C94BC960F70}">
      <dsp:nvSpPr>
        <dsp:cNvPr id="0" name=""/>
        <dsp:cNvSpPr/>
      </dsp:nvSpPr>
      <dsp:spPr>
        <a:xfrm>
          <a:off x="6114284" y="414077"/>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設計最佳供應鏈方案</a:t>
          </a:r>
          <a:endParaRPr lang="zh-TW" altLang="en-US" sz="1800" kern="1200" dirty="0"/>
        </a:p>
      </dsp:txBody>
      <dsp:txXfrm>
        <a:off x="6114284" y="414077"/>
        <a:ext cx="1656568" cy="993941"/>
      </dsp:txXfrm>
    </dsp:sp>
    <dsp:sp modelId="{657981B7-97C1-47AC-8D15-563FEC12771D}">
      <dsp:nvSpPr>
        <dsp:cNvPr id="0" name=""/>
        <dsp:cNvSpPr/>
      </dsp:nvSpPr>
      <dsp:spPr>
        <a:xfrm>
          <a:off x="1656315" y="2240280"/>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21995" y="2284094"/>
        <a:ext cx="19050" cy="3810"/>
      </dsp:txXfrm>
    </dsp:sp>
    <dsp:sp modelId="{A49C97D5-E1A8-4A57-83C6-317217798793}">
      <dsp:nvSpPr>
        <dsp:cNvPr id="0" name=""/>
        <dsp:cNvSpPr/>
      </dsp:nvSpPr>
      <dsp:spPr>
        <a:xfrm>
          <a:off x="1546" y="1789029"/>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工廠的選擇和原物料採購</a:t>
          </a:r>
          <a:endParaRPr lang="zh-TW" altLang="en-US" sz="1800" kern="1200" dirty="0"/>
        </a:p>
      </dsp:txBody>
      <dsp:txXfrm>
        <a:off x="1546" y="1789029"/>
        <a:ext cx="1656568" cy="993941"/>
      </dsp:txXfrm>
    </dsp:sp>
    <dsp:sp modelId="{12167B75-16FA-43EC-9808-BD9B555ABB8E}">
      <dsp:nvSpPr>
        <dsp:cNvPr id="0" name=""/>
        <dsp:cNvSpPr/>
      </dsp:nvSpPr>
      <dsp:spPr>
        <a:xfrm>
          <a:off x="3693894" y="2240280"/>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859574" y="2284094"/>
        <a:ext cx="19050" cy="3810"/>
      </dsp:txXfrm>
    </dsp:sp>
    <dsp:sp modelId="{5093A79E-4254-49F7-B15E-DCFB035916EA}">
      <dsp:nvSpPr>
        <dsp:cNvPr id="0" name=""/>
        <dsp:cNvSpPr/>
      </dsp:nvSpPr>
      <dsp:spPr>
        <a:xfrm>
          <a:off x="2039125" y="1789029"/>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生產監控</a:t>
          </a:r>
          <a:endParaRPr lang="zh-TW" altLang="en-US" sz="1800" kern="1200" dirty="0"/>
        </a:p>
      </dsp:txBody>
      <dsp:txXfrm>
        <a:off x="2039125" y="1789029"/>
        <a:ext cx="1656568" cy="993941"/>
      </dsp:txXfrm>
    </dsp:sp>
    <dsp:sp modelId="{1E7F57E4-2F04-4122-AA8D-04F82B3D5B24}">
      <dsp:nvSpPr>
        <dsp:cNvPr id="0" name=""/>
        <dsp:cNvSpPr/>
      </dsp:nvSpPr>
      <dsp:spPr>
        <a:xfrm>
          <a:off x="5731474" y="2240280"/>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897154" y="2284094"/>
        <a:ext cx="19050" cy="3810"/>
      </dsp:txXfrm>
    </dsp:sp>
    <dsp:sp modelId="{57CF4058-AD5D-4C3D-A0E4-77F34B789C75}">
      <dsp:nvSpPr>
        <dsp:cNvPr id="0" name=""/>
        <dsp:cNvSpPr/>
      </dsp:nvSpPr>
      <dsp:spPr>
        <a:xfrm>
          <a:off x="4076705" y="1789029"/>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整合物流</a:t>
          </a:r>
          <a:endParaRPr lang="zh-TW" altLang="en-US" sz="1800" kern="1200" dirty="0"/>
        </a:p>
      </dsp:txBody>
      <dsp:txXfrm>
        <a:off x="4076705" y="1789029"/>
        <a:ext cx="1656568" cy="993941"/>
      </dsp:txXfrm>
    </dsp:sp>
    <dsp:sp modelId="{5FCA8682-098E-4688-A3B6-1A74D893DC21}">
      <dsp:nvSpPr>
        <dsp:cNvPr id="0" name=""/>
        <dsp:cNvSpPr/>
      </dsp:nvSpPr>
      <dsp:spPr>
        <a:xfrm>
          <a:off x="829830" y="2781170"/>
          <a:ext cx="6112738" cy="350410"/>
        </a:xfrm>
        <a:custGeom>
          <a:avLst/>
          <a:gdLst/>
          <a:ahLst/>
          <a:cxnLst/>
          <a:rect l="0" t="0" r="0" b="0"/>
          <a:pathLst>
            <a:path>
              <a:moveTo>
                <a:pt x="6112738" y="0"/>
              </a:moveTo>
              <a:lnTo>
                <a:pt x="6112738" y="192305"/>
              </a:lnTo>
              <a:lnTo>
                <a:pt x="0" y="192305"/>
              </a:lnTo>
              <a:lnTo>
                <a:pt x="0" y="3504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33084" y="2954470"/>
        <a:ext cx="306230" cy="3810"/>
      </dsp:txXfrm>
    </dsp:sp>
    <dsp:sp modelId="{1E69541D-B078-435B-AD09-21E6BA09306C}">
      <dsp:nvSpPr>
        <dsp:cNvPr id="0" name=""/>
        <dsp:cNvSpPr/>
      </dsp:nvSpPr>
      <dsp:spPr>
        <a:xfrm>
          <a:off x="6114284" y="1789029"/>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辦理進出口文件</a:t>
          </a:r>
          <a:endParaRPr lang="zh-TW" altLang="en-US" sz="1800" kern="1200" dirty="0"/>
        </a:p>
      </dsp:txBody>
      <dsp:txXfrm>
        <a:off x="6114284" y="1789029"/>
        <a:ext cx="1656568" cy="993941"/>
      </dsp:txXfrm>
    </dsp:sp>
    <dsp:sp modelId="{F77868D7-4DC9-4B04-B749-AB8764520F06}">
      <dsp:nvSpPr>
        <dsp:cNvPr id="0" name=""/>
        <dsp:cNvSpPr/>
      </dsp:nvSpPr>
      <dsp:spPr>
        <a:xfrm>
          <a:off x="1656315" y="3615231"/>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21995" y="3659046"/>
        <a:ext cx="19050" cy="3810"/>
      </dsp:txXfrm>
    </dsp:sp>
    <dsp:sp modelId="{30837AE6-9CB1-41E7-BE8C-7BF64030ABE1}">
      <dsp:nvSpPr>
        <dsp:cNvPr id="0" name=""/>
        <dsp:cNvSpPr/>
      </dsp:nvSpPr>
      <dsp:spPr>
        <a:xfrm>
          <a:off x="1546" y="3163981"/>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產品組裝</a:t>
          </a:r>
          <a:endParaRPr lang="zh-TW" altLang="en-US" sz="1800" kern="1200" dirty="0"/>
        </a:p>
      </dsp:txBody>
      <dsp:txXfrm>
        <a:off x="1546" y="3163981"/>
        <a:ext cx="1656568" cy="993941"/>
      </dsp:txXfrm>
    </dsp:sp>
    <dsp:sp modelId="{09AC2BC6-9E08-4E16-B1BC-C4DC97C2575E}">
      <dsp:nvSpPr>
        <dsp:cNvPr id="0" name=""/>
        <dsp:cNvSpPr/>
      </dsp:nvSpPr>
      <dsp:spPr>
        <a:xfrm>
          <a:off x="3693894" y="3615231"/>
          <a:ext cx="350410" cy="91440"/>
        </a:xfrm>
        <a:custGeom>
          <a:avLst/>
          <a:gdLst/>
          <a:ahLst/>
          <a:cxnLst/>
          <a:rect l="0" t="0" r="0" b="0"/>
          <a:pathLst>
            <a:path>
              <a:moveTo>
                <a:pt x="0" y="45720"/>
              </a:moveTo>
              <a:lnTo>
                <a:pt x="3504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859574" y="3659046"/>
        <a:ext cx="19050" cy="3810"/>
      </dsp:txXfrm>
    </dsp:sp>
    <dsp:sp modelId="{6931CB2D-FE89-443E-A1E3-A2A6A3FB25BF}">
      <dsp:nvSpPr>
        <dsp:cNvPr id="0" name=""/>
        <dsp:cNvSpPr/>
      </dsp:nvSpPr>
      <dsp:spPr>
        <a:xfrm>
          <a:off x="2039125" y="3163981"/>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分銷服務</a:t>
          </a:r>
          <a:endParaRPr lang="zh-TW" altLang="en-US" sz="1800" kern="1200" dirty="0"/>
        </a:p>
      </dsp:txBody>
      <dsp:txXfrm>
        <a:off x="2039125" y="3163981"/>
        <a:ext cx="1656568" cy="993941"/>
      </dsp:txXfrm>
    </dsp:sp>
    <dsp:sp modelId="{21E30C47-F653-4EBE-8E80-525D1F75478C}">
      <dsp:nvSpPr>
        <dsp:cNvPr id="0" name=""/>
        <dsp:cNvSpPr/>
      </dsp:nvSpPr>
      <dsp:spPr>
        <a:xfrm>
          <a:off x="4076705" y="3163981"/>
          <a:ext cx="1656568" cy="9939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kern="1200" dirty="0" smtClean="0"/>
            <a:t>庫存管理</a:t>
          </a:r>
          <a:endParaRPr lang="zh-TW" altLang="en-US" sz="1800" kern="1200" dirty="0"/>
        </a:p>
      </dsp:txBody>
      <dsp:txXfrm>
        <a:off x="4076705" y="3163981"/>
        <a:ext cx="1656568" cy="9939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33F23-AEF0-455E-88DF-9D6537133863}">
      <dsp:nvSpPr>
        <dsp:cNvPr id="0" name=""/>
        <dsp:cNvSpPr/>
      </dsp:nvSpPr>
      <dsp:spPr>
        <a:xfrm>
          <a:off x="3069301" y="1585"/>
          <a:ext cx="1633797" cy="1061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國際採購網絡</a:t>
          </a:r>
          <a:endParaRPr lang="zh-TW" altLang="en-US" sz="2400" kern="1200" dirty="0"/>
        </a:p>
      </dsp:txBody>
      <dsp:txXfrm>
        <a:off x="3069301" y="1585"/>
        <a:ext cx="1633797" cy="1061968"/>
      </dsp:txXfrm>
    </dsp:sp>
    <dsp:sp modelId="{CFE5BA76-DB40-4107-9136-A22D5302BD89}">
      <dsp:nvSpPr>
        <dsp:cNvPr id="0" name=""/>
        <dsp:cNvSpPr/>
      </dsp:nvSpPr>
      <dsp:spPr>
        <a:xfrm>
          <a:off x="2132769" y="532569"/>
          <a:ext cx="3506860" cy="3506860"/>
        </a:xfrm>
        <a:custGeom>
          <a:avLst/>
          <a:gdLst/>
          <a:ahLst/>
          <a:cxnLst/>
          <a:rect l="0" t="0" r="0" b="0"/>
          <a:pathLst>
            <a:path>
              <a:moveTo>
                <a:pt x="2582081" y="208161"/>
              </a:moveTo>
              <a:arcTo wR="1753430" hR="1753430" stAng="17892148" swAng="26241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957ECF-EE63-4F98-928B-77F6E3EC946B}">
      <dsp:nvSpPr>
        <dsp:cNvPr id="0" name=""/>
        <dsp:cNvSpPr/>
      </dsp:nvSpPr>
      <dsp:spPr>
        <a:xfrm>
          <a:off x="4822731" y="1755015"/>
          <a:ext cx="1633797" cy="1061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服務</a:t>
          </a:r>
          <a:endParaRPr lang="zh-TW" altLang="en-US" sz="2400" kern="1200" dirty="0"/>
        </a:p>
      </dsp:txBody>
      <dsp:txXfrm>
        <a:off x="4822731" y="1755015"/>
        <a:ext cx="1633797" cy="1061968"/>
      </dsp:txXfrm>
    </dsp:sp>
    <dsp:sp modelId="{0D0E8D3B-FBAF-4EAB-AE98-C8E7C66AAD29}">
      <dsp:nvSpPr>
        <dsp:cNvPr id="0" name=""/>
        <dsp:cNvSpPr/>
      </dsp:nvSpPr>
      <dsp:spPr>
        <a:xfrm>
          <a:off x="2132769" y="532569"/>
          <a:ext cx="3506860" cy="3506860"/>
        </a:xfrm>
        <a:custGeom>
          <a:avLst/>
          <a:gdLst/>
          <a:ahLst/>
          <a:cxnLst/>
          <a:rect l="0" t="0" r="0" b="0"/>
          <a:pathLst>
            <a:path>
              <a:moveTo>
                <a:pt x="3420451" y="2297082"/>
              </a:moveTo>
              <a:arcTo wR="1753430" hR="1753430" stAng="1083737" swAng="26241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7CBE77-93C1-4E6E-BCC8-251156FDC1E4}">
      <dsp:nvSpPr>
        <dsp:cNvPr id="0" name=""/>
        <dsp:cNvSpPr/>
      </dsp:nvSpPr>
      <dsp:spPr>
        <a:xfrm>
          <a:off x="3069301" y="3508446"/>
          <a:ext cx="1633797" cy="1061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定價</a:t>
          </a:r>
          <a:endParaRPr lang="zh-TW" altLang="en-US" sz="2400" kern="1200" dirty="0"/>
        </a:p>
      </dsp:txBody>
      <dsp:txXfrm>
        <a:off x="3069301" y="3508446"/>
        <a:ext cx="1633797" cy="1061968"/>
      </dsp:txXfrm>
    </dsp:sp>
    <dsp:sp modelId="{EE70534B-A60A-4D2E-869F-2689DA45E164}">
      <dsp:nvSpPr>
        <dsp:cNvPr id="0" name=""/>
        <dsp:cNvSpPr/>
      </dsp:nvSpPr>
      <dsp:spPr>
        <a:xfrm>
          <a:off x="2132769" y="532569"/>
          <a:ext cx="3506860" cy="3506860"/>
        </a:xfrm>
        <a:custGeom>
          <a:avLst/>
          <a:gdLst/>
          <a:ahLst/>
          <a:cxnLst/>
          <a:rect l="0" t="0" r="0" b="0"/>
          <a:pathLst>
            <a:path>
              <a:moveTo>
                <a:pt x="924779" y="3298699"/>
              </a:moveTo>
              <a:arcTo wR="1753430" hR="1753430" stAng="7092148" swAng="26241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31CFB-08D3-48C0-967C-57D47E2DEADE}">
      <dsp:nvSpPr>
        <dsp:cNvPr id="0" name=""/>
        <dsp:cNvSpPr/>
      </dsp:nvSpPr>
      <dsp:spPr>
        <a:xfrm>
          <a:off x="1315870" y="1755015"/>
          <a:ext cx="1633797" cy="1061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員工報酬</a:t>
          </a:r>
          <a:endParaRPr lang="zh-TW" altLang="en-US" sz="2400" kern="1200" dirty="0"/>
        </a:p>
      </dsp:txBody>
      <dsp:txXfrm>
        <a:off x="1315870" y="1755015"/>
        <a:ext cx="1633797" cy="1061968"/>
      </dsp:txXfrm>
    </dsp:sp>
    <dsp:sp modelId="{8D754EF4-2E2F-483C-8DA4-3EE376DF07D2}">
      <dsp:nvSpPr>
        <dsp:cNvPr id="0" name=""/>
        <dsp:cNvSpPr/>
      </dsp:nvSpPr>
      <dsp:spPr>
        <a:xfrm>
          <a:off x="2132769" y="532569"/>
          <a:ext cx="3506860" cy="3506860"/>
        </a:xfrm>
        <a:custGeom>
          <a:avLst/>
          <a:gdLst/>
          <a:ahLst/>
          <a:cxnLst/>
          <a:rect l="0" t="0" r="0" b="0"/>
          <a:pathLst>
            <a:path>
              <a:moveTo>
                <a:pt x="86409" y="1209777"/>
              </a:moveTo>
              <a:arcTo wR="1753430" hR="1753430" stAng="11883737" swAng="26241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2649A-D326-4A48-95A5-9BA6517D72EF}">
      <dsp:nvSpPr>
        <dsp:cNvPr id="0" name=""/>
        <dsp:cNvSpPr/>
      </dsp:nvSpPr>
      <dsp:spPr>
        <a:xfrm>
          <a:off x="1912"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銷售主管</a:t>
          </a:r>
          <a:endParaRPr lang="zh-TW" altLang="en-US" sz="3200" kern="1200" dirty="0"/>
        </a:p>
      </dsp:txBody>
      <dsp:txXfrm>
        <a:off x="1912" y="0"/>
        <a:ext cx="1876307" cy="1153507"/>
      </dsp:txXfrm>
    </dsp:sp>
    <dsp:sp modelId="{4EB7BD73-E892-4446-AE27-A9FA2DEA8059}">
      <dsp:nvSpPr>
        <dsp:cNvPr id="0" name=""/>
        <dsp:cNvSpPr/>
      </dsp:nvSpPr>
      <dsp:spPr>
        <a:xfrm>
          <a:off x="2018942"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生產主管</a:t>
          </a:r>
          <a:endParaRPr lang="zh-TW" altLang="en-US" sz="3200" kern="1200" dirty="0"/>
        </a:p>
      </dsp:txBody>
      <dsp:txXfrm>
        <a:off x="2018942" y="0"/>
        <a:ext cx="1876307" cy="1153507"/>
      </dsp:txXfrm>
    </dsp:sp>
    <dsp:sp modelId="{0EA68ABB-D5F9-4AEF-8C66-1205BB8F1D25}">
      <dsp:nvSpPr>
        <dsp:cNvPr id="0" name=""/>
        <dsp:cNvSpPr/>
      </dsp:nvSpPr>
      <dsp:spPr>
        <a:xfrm>
          <a:off x="2206573" y="1153835"/>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樣板</a:t>
          </a:r>
          <a:endParaRPr lang="zh-TW" altLang="en-US" sz="2600" kern="1200" dirty="0"/>
        </a:p>
      </dsp:txBody>
      <dsp:txXfrm>
        <a:off x="2206573" y="1153835"/>
        <a:ext cx="1501046" cy="755393"/>
      </dsp:txXfrm>
    </dsp:sp>
    <dsp:sp modelId="{F940C32B-DEF3-4FC7-9C2E-EECF3DA3F4E6}">
      <dsp:nvSpPr>
        <dsp:cNvPr id="0" name=""/>
        <dsp:cNvSpPr/>
      </dsp:nvSpPr>
      <dsp:spPr>
        <a:xfrm>
          <a:off x="2206573" y="2025443"/>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生產</a:t>
          </a:r>
          <a:endParaRPr lang="zh-TW" altLang="en-US" sz="2600" kern="1200" dirty="0"/>
        </a:p>
      </dsp:txBody>
      <dsp:txXfrm>
        <a:off x="2206573" y="2025443"/>
        <a:ext cx="1501046" cy="755393"/>
      </dsp:txXfrm>
    </dsp:sp>
    <dsp:sp modelId="{D5C58B1C-313A-4C2E-9D55-6DA5B83E16AF}">
      <dsp:nvSpPr>
        <dsp:cNvPr id="0" name=""/>
        <dsp:cNvSpPr/>
      </dsp:nvSpPr>
      <dsp:spPr>
        <a:xfrm>
          <a:off x="2206573" y="2897050"/>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質量保證</a:t>
          </a:r>
          <a:endParaRPr lang="zh-TW" altLang="en-US" sz="2600" kern="1200" dirty="0"/>
        </a:p>
      </dsp:txBody>
      <dsp:txXfrm>
        <a:off x="2206573" y="2897050"/>
        <a:ext cx="1501046" cy="755393"/>
      </dsp:txXfrm>
    </dsp:sp>
    <dsp:sp modelId="{AC068365-6F4E-4400-A1C1-A08D357B890A}">
      <dsp:nvSpPr>
        <dsp:cNvPr id="0" name=""/>
        <dsp:cNvSpPr/>
      </dsp:nvSpPr>
      <dsp:spPr>
        <a:xfrm>
          <a:off x="4035973"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行政總監</a:t>
          </a:r>
          <a:endParaRPr lang="zh-TW" altLang="en-US" sz="3200" kern="1200" dirty="0"/>
        </a:p>
      </dsp:txBody>
      <dsp:txXfrm>
        <a:off x="4035973" y="0"/>
        <a:ext cx="1876307" cy="1153507"/>
      </dsp:txXfrm>
    </dsp:sp>
    <dsp:sp modelId="{90F24F9A-16B8-4412-8B68-C2E4F8CDB84E}">
      <dsp:nvSpPr>
        <dsp:cNvPr id="0" name=""/>
        <dsp:cNvSpPr/>
      </dsp:nvSpPr>
      <dsp:spPr>
        <a:xfrm>
          <a:off x="4223604" y="1154633"/>
          <a:ext cx="1501046" cy="115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產品訊息開發</a:t>
          </a:r>
          <a:endParaRPr lang="zh-TW" altLang="en-US" sz="2600" kern="1200" dirty="0"/>
        </a:p>
      </dsp:txBody>
      <dsp:txXfrm>
        <a:off x="4223604" y="1154633"/>
        <a:ext cx="1501046" cy="1159327"/>
      </dsp:txXfrm>
    </dsp:sp>
    <dsp:sp modelId="{5C093546-E9BF-48D9-AB99-C7375F67A63E}">
      <dsp:nvSpPr>
        <dsp:cNvPr id="0" name=""/>
        <dsp:cNvSpPr/>
      </dsp:nvSpPr>
      <dsp:spPr>
        <a:xfrm>
          <a:off x="4223604" y="2492319"/>
          <a:ext cx="1501046" cy="115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信息科技</a:t>
          </a:r>
          <a:endParaRPr lang="zh-TW" altLang="en-US" sz="2600" kern="1200" dirty="0"/>
        </a:p>
      </dsp:txBody>
      <dsp:txXfrm>
        <a:off x="4223604" y="2492319"/>
        <a:ext cx="1501046" cy="1159327"/>
      </dsp:txXfrm>
    </dsp:sp>
    <dsp:sp modelId="{F208A5D9-B9F8-47C2-99E4-3C744264E7ED}">
      <dsp:nvSpPr>
        <dsp:cNvPr id="0" name=""/>
        <dsp:cNvSpPr/>
      </dsp:nvSpPr>
      <dsp:spPr>
        <a:xfrm>
          <a:off x="6053004" y="0"/>
          <a:ext cx="1876307" cy="3845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t>採購經理</a:t>
          </a:r>
          <a:endParaRPr lang="zh-TW" altLang="en-US" sz="3200" kern="1200" dirty="0"/>
        </a:p>
      </dsp:txBody>
      <dsp:txXfrm>
        <a:off x="6053004" y="0"/>
        <a:ext cx="1876307" cy="1153507"/>
      </dsp:txXfrm>
    </dsp:sp>
    <dsp:sp modelId="{CC72EF1D-F47D-4E01-A87A-671F115C15F8}">
      <dsp:nvSpPr>
        <dsp:cNvPr id="0" name=""/>
        <dsp:cNvSpPr/>
      </dsp:nvSpPr>
      <dsp:spPr>
        <a:xfrm>
          <a:off x="6240635" y="1153835"/>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財務</a:t>
          </a:r>
          <a:endParaRPr lang="zh-TW" altLang="en-US" sz="2600" kern="1200" dirty="0"/>
        </a:p>
      </dsp:txBody>
      <dsp:txXfrm>
        <a:off x="6240635" y="1153835"/>
        <a:ext cx="1501046" cy="755393"/>
      </dsp:txXfrm>
    </dsp:sp>
    <dsp:sp modelId="{2F1D4BC1-D029-4048-830B-06583F72CD35}">
      <dsp:nvSpPr>
        <dsp:cNvPr id="0" name=""/>
        <dsp:cNvSpPr/>
      </dsp:nvSpPr>
      <dsp:spPr>
        <a:xfrm>
          <a:off x="6240635" y="2025443"/>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採購</a:t>
          </a:r>
          <a:endParaRPr lang="zh-TW" altLang="en-US" sz="2600" kern="1200" dirty="0"/>
        </a:p>
      </dsp:txBody>
      <dsp:txXfrm>
        <a:off x="6240635" y="2025443"/>
        <a:ext cx="1501046" cy="755393"/>
      </dsp:txXfrm>
    </dsp:sp>
    <dsp:sp modelId="{0EBADF03-DBFC-4A5A-A4C2-23875D89EB39}">
      <dsp:nvSpPr>
        <dsp:cNvPr id="0" name=""/>
        <dsp:cNvSpPr/>
      </dsp:nvSpPr>
      <dsp:spPr>
        <a:xfrm>
          <a:off x="6240635" y="2897050"/>
          <a:ext cx="1501046" cy="755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zh-TW" altLang="en-US" sz="2600" kern="1200" dirty="0" smtClean="0"/>
            <a:t>物流航運</a:t>
          </a:r>
          <a:endParaRPr lang="zh-TW" altLang="en-US" sz="2600" kern="1200" dirty="0"/>
        </a:p>
      </dsp:txBody>
      <dsp:txXfrm>
        <a:off x="6240635" y="2897050"/>
        <a:ext cx="1501046" cy="75539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8B3F02-0F94-49AF-B013-844145F30B5D}">
      <dsp:nvSpPr>
        <dsp:cNvPr id="0" name=""/>
        <dsp:cNvSpPr/>
      </dsp:nvSpPr>
      <dsp:spPr>
        <a:xfrm>
          <a:off x="2514599" y="57149"/>
          <a:ext cx="2743200"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r>
            <a:rPr lang="zh-TW" altLang="en-US" sz="6400" kern="1200" dirty="0" smtClean="0"/>
            <a:t>生產</a:t>
          </a:r>
          <a:endParaRPr lang="zh-TW" altLang="en-US" sz="6400" kern="1200" dirty="0"/>
        </a:p>
      </dsp:txBody>
      <dsp:txXfrm>
        <a:off x="2880359" y="537209"/>
        <a:ext cx="2011680" cy="1234440"/>
      </dsp:txXfrm>
    </dsp:sp>
    <dsp:sp modelId="{F366D97A-2058-4259-B365-B002EF397E15}">
      <dsp:nvSpPr>
        <dsp:cNvPr id="0" name=""/>
        <dsp:cNvSpPr/>
      </dsp:nvSpPr>
      <dsp:spPr>
        <a:xfrm>
          <a:off x="3504437" y="1771650"/>
          <a:ext cx="2743200"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r>
            <a:rPr lang="zh-TW" altLang="en-US" sz="6400" kern="1200" dirty="0" smtClean="0"/>
            <a:t>配送</a:t>
          </a:r>
          <a:endParaRPr lang="zh-TW" altLang="en-US" sz="6400" kern="1200" dirty="0"/>
        </a:p>
      </dsp:txBody>
      <dsp:txXfrm>
        <a:off x="4343400" y="2480310"/>
        <a:ext cx="1645920" cy="1508760"/>
      </dsp:txXfrm>
    </dsp:sp>
    <dsp:sp modelId="{685CB9B6-1B2E-4BA3-AB2C-43D702610411}">
      <dsp:nvSpPr>
        <dsp:cNvPr id="0" name=""/>
        <dsp:cNvSpPr/>
      </dsp:nvSpPr>
      <dsp:spPr>
        <a:xfrm>
          <a:off x="1524761" y="1771650"/>
          <a:ext cx="2743200" cy="2743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r>
            <a:rPr lang="zh-TW" altLang="en-US" sz="6400" kern="1200" dirty="0" smtClean="0"/>
            <a:t>物流</a:t>
          </a:r>
          <a:endParaRPr lang="zh-TW" altLang="en-US" sz="6400" kern="1200" dirty="0"/>
        </a:p>
      </dsp:txBody>
      <dsp:txXfrm>
        <a:off x="1783079" y="2480310"/>
        <a:ext cx="1645920" cy="1508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532812-E566-4F3F-A63C-4FDC7E2CA38F}">
      <dsp:nvSpPr>
        <dsp:cNvPr id="0" name=""/>
        <dsp:cNvSpPr/>
      </dsp:nvSpPr>
      <dsp:spPr>
        <a:xfrm>
          <a:off x="948" y="0"/>
          <a:ext cx="246682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拓展性活動</a:t>
          </a:r>
          <a:endParaRPr lang="zh-TW" altLang="en-US" sz="3500" kern="1200" dirty="0"/>
        </a:p>
      </dsp:txBody>
      <dsp:txXfrm>
        <a:off x="948" y="0"/>
        <a:ext cx="2466826" cy="1371600"/>
      </dsp:txXfrm>
    </dsp:sp>
    <dsp:sp modelId="{45B9FC04-E6A7-40F0-B5D8-4FB1DC192FDA}">
      <dsp:nvSpPr>
        <dsp:cNvPr id="0" name=""/>
        <dsp:cNvSpPr/>
      </dsp:nvSpPr>
      <dsp:spPr>
        <a:xfrm>
          <a:off x="247631" y="1372939"/>
          <a:ext cx="1973460"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分銷商管理</a:t>
          </a:r>
          <a:endParaRPr lang="zh-TW" altLang="en-US" sz="2300" kern="1200" dirty="0"/>
        </a:p>
      </dsp:txBody>
      <dsp:txXfrm>
        <a:off x="247631" y="1372939"/>
        <a:ext cx="1973460" cy="1378520"/>
      </dsp:txXfrm>
    </dsp:sp>
    <dsp:sp modelId="{A0BB2DAF-0FCE-434B-8FB9-253D0EF3F86C}">
      <dsp:nvSpPr>
        <dsp:cNvPr id="0" name=""/>
        <dsp:cNvSpPr/>
      </dsp:nvSpPr>
      <dsp:spPr>
        <a:xfrm>
          <a:off x="247631" y="2963540"/>
          <a:ext cx="1973460"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供應商管理</a:t>
          </a:r>
          <a:endParaRPr lang="zh-TW" altLang="en-US" sz="2300" kern="1200" dirty="0"/>
        </a:p>
      </dsp:txBody>
      <dsp:txXfrm>
        <a:off x="247631" y="2963540"/>
        <a:ext cx="1973460" cy="1378520"/>
      </dsp:txXfrm>
    </dsp:sp>
    <dsp:sp modelId="{DCEE4107-30E9-4615-A706-57FAE6CA74D9}">
      <dsp:nvSpPr>
        <dsp:cNvPr id="0" name=""/>
        <dsp:cNvSpPr/>
      </dsp:nvSpPr>
      <dsp:spPr>
        <a:xfrm>
          <a:off x="2652786" y="0"/>
          <a:ext cx="246682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業務性活動</a:t>
          </a:r>
          <a:endParaRPr lang="zh-TW" altLang="en-US" sz="3500" kern="1200" dirty="0"/>
        </a:p>
      </dsp:txBody>
      <dsp:txXfrm>
        <a:off x="2652786" y="0"/>
        <a:ext cx="2466826" cy="1371600"/>
      </dsp:txXfrm>
    </dsp:sp>
    <dsp:sp modelId="{1CDF1E13-9671-425C-8FD7-A1E518E69DDE}">
      <dsp:nvSpPr>
        <dsp:cNvPr id="0" name=""/>
        <dsp:cNvSpPr/>
      </dsp:nvSpPr>
      <dsp:spPr>
        <a:xfrm>
          <a:off x="2899469" y="1372465"/>
          <a:ext cx="1973460" cy="52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產品研究開發</a:t>
          </a:r>
          <a:endParaRPr lang="zh-TW" altLang="en-US" sz="2300" kern="1200" dirty="0"/>
        </a:p>
      </dsp:txBody>
      <dsp:txXfrm>
        <a:off x="2899469" y="1372465"/>
        <a:ext cx="1973460" cy="528916"/>
      </dsp:txXfrm>
    </dsp:sp>
    <dsp:sp modelId="{B6C5D575-EE1D-4E9E-B3EA-72D93ED46CA6}">
      <dsp:nvSpPr>
        <dsp:cNvPr id="0" name=""/>
        <dsp:cNvSpPr/>
      </dsp:nvSpPr>
      <dsp:spPr>
        <a:xfrm>
          <a:off x="2899469" y="1982753"/>
          <a:ext cx="1973460" cy="52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制定生產計劃</a:t>
          </a:r>
          <a:endParaRPr lang="zh-TW" altLang="en-US" sz="2300" kern="1200" dirty="0"/>
        </a:p>
      </dsp:txBody>
      <dsp:txXfrm>
        <a:off x="2899469" y="1982753"/>
        <a:ext cx="1973460" cy="528916"/>
      </dsp:txXfrm>
    </dsp:sp>
    <dsp:sp modelId="{2B862E0B-64DB-4565-9491-1C21C52A50E5}">
      <dsp:nvSpPr>
        <dsp:cNvPr id="0" name=""/>
        <dsp:cNvSpPr/>
      </dsp:nvSpPr>
      <dsp:spPr>
        <a:xfrm>
          <a:off x="2899469" y="2593041"/>
          <a:ext cx="1973460" cy="52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採購</a:t>
          </a:r>
          <a:endParaRPr lang="zh-TW" altLang="en-US" sz="2300" kern="1200" dirty="0"/>
        </a:p>
      </dsp:txBody>
      <dsp:txXfrm>
        <a:off x="2899469" y="2593041"/>
        <a:ext cx="1973460" cy="528916"/>
      </dsp:txXfrm>
    </dsp:sp>
    <dsp:sp modelId="{6B139ED5-E381-45D5-921E-E03C131A770B}">
      <dsp:nvSpPr>
        <dsp:cNvPr id="0" name=""/>
        <dsp:cNvSpPr/>
      </dsp:nvSpPr>
      <dsp:spPr>
        <a:xfrm>
          <a:off x="2899469" y="3203330"/>
          <a:ext cx="1973460" cy="52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生產控制</a:t>
          </a:r>
          <a:endParaRPr lang="zh-TW" altLang="en-US" sz="2300" kern="1200" dirty="0"/>
        </a:p>
      </dsp:txBody>
      <dsp:txXfrm>
        <a:off x="2899469" y="3203330"/>
        <a:ext cx="1973460" cy="528916"/>
      </dsp:txXfrm>
    </dsp:sp>
    <dsp:sp modelId="{C6453C36-322F-4B70-B503-E02D5D05AEB4}">
      <dsp:nvSpPr>
        <dsp:cNvPr id="0" name=""/>
        <dsp:cNvSpPr/>
      </dsp:nvSpPr>
      <dsp:spPr>
        <a:xfrm>
          <a:off x="2899469" y="3813618"/>
          <a:ext cx="1973460" cy="52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質量監控</a:t>
          </a:r>
          <a:endParaRPr lang="zh-TW" altLang="en-US" sz="2300" kern="1200" dirty="0"/>
        </a:p>
      </dsp:txBody>
      <dsp:txXfrm>
        <a:off x="2899469" y="3813618"/>
        <a:ext cx="1973460" cy="528916"/>
      </dsp:txXfrm>
    </dsp:sp>
    <dsp:sp modelId="{5A6F48A7-FF34-411D-8BE1-9ED0E68E66FF}">
      <dsp:nvSpPr>
        <dsp:cNvPr id="0" name=""/>
        <dsp:cNvSpPr/>
      </dsp:nvSpPr>
      <dsp:spPr>
        <a:xfrm>
          <a:off x="5304625" y="0"/>
          <a:ext cx="246682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t>支持性活動</a:t>
          </a:r>
          <a:endParaRPr lang="zh-TW" altLang="en-US" sz="3500" kern="1200" dirty="0"/>
        </a:p>
      </dsp:txBody>
      <dsp:txXfrm>
        <a:off x="5304625" y="0"/>
        <a:ext cx="2466826" cy="1371600"/>
      </dsp:txXfrm>
    </dsp:sp>
    <dsp:sp modelId="{0EE8BB28-B964-4274-AA09-A635F8E85725}">
      <dsp:nvSpPr>
        <dsp:cNvPr id="0" name=""/>
        <dsp:cNvSpPr/>
      </dsp:nvSpPr>
      <dsp:spPr>
        <a:xfrm>
          <a:off x="5551307" y="1371990"/>
          <a:ext cx="1973460" cy="8982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人員管理</a:t>
          </a:r>
          <a:endParaRPr lang="zh-TW" altLang="en-US" sz="2300" kern="1200" dirty="0"/>
        </a:p>
      </dsp:txBody>
      <dsp:txXfrm>
        <a:off x="5551307" y="1371990"/>
        <a:ext cx="1973460" cy="898214"/>
      </dsp:txXfrm>
    </dsp:sp>
    <dsp:sp modelId="{2C0E1766-C3E6-4EA5-8025-DEE9293047C5}">
      <dsp:nvSpPr>
        <dsp:cNvPr id="0" name=""/>
        <dsp:cNvSpPr/>
      </dsp:nvSpPr>
      <dsp:spPr>
        <a:xfrm>
          <a:off x="5551307" y="2408392"/>
          <a:ext cx="1973460" cy="8982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資金管理</a:t>
          </a:r>
          <a:endParaRPr lang="zh-TW" altLang="en-US" sz="2300" kern="1200" dirty="0"/>
        </a:p>
      </dsp:txBody>
      <dsp:txXfrm>
        <a:off x="5551307" y="2408392"/>
        <a:ext cx="1973460" cy="898214"/>
      </dsp:txXfrm>
    </dsp:sp>
    <dsp:sp modelId="{34FF4263-4FF4-4DC0-8A2D-CA1BB0CB462F}">
      <dsp:nvSpPr>
        <dsp:cNvPr id="0" name=""/>
        <dsp:cNvSpPr/>
      </dsp:nvSpPr>
      <dsp:spPr>
        <a:xfrm>
          <a:off x="5551307" y="3444794"/>
          <a:ext cx="1973460" cy="8982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zh-TW" altLang="en-US" sz="2300" kern="1200" dirty="0" smtClean="0"/>
            <a:t>信息管理</a:t>
          </a:r>
          <a:endParaRPr lang="zh-TW" altLang="en-US" sz="2300" kern="1200" dirty="0"/>
        </a:p>
      </dsp:txBody>
      <dsp:txXfrm>
        <a:off x="5551307" y="3444794"/>
        <a:ext cx="1973460" cy="89821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8DC211-1B09-468A-88C5-8E0F59A2CF63}">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56C92-281D-4147-AF24-1144B379DF0C}">
      <dsp:nvSpPr>
        <dsp:cNvPr id="0" name=""/>
        <dsp:cNvSpPr/>
      </dsp:nvSpPr>
      <dsp:spPr>
        <a:xfrm>
          <a:off x="2290464" y="2451"/>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市場進入途徑</a:t>
          </a:r>
          <a:endParaRPr lang="zh-TW" altLang="en-US" sz="1700" kern="1200" dirty="0"/>
        </a:p>
      </dsp:txBody>
      <dsp:txXfrm>
        <a:off x="2290464" y="2451"/>
        <a:ext cx="1515070" cy="757535"/>
      </dsp:txXfrm>
    </dsp:sp>
    <dsp:sp modelId="{9C3C01D9-9E42-44A4-A818-FF6B9EDA341C}">
      <dsp:nvSpPr>
        <dsp:cNvPr id="0" name=""/>
        <dsp:cNvSpPr/>
      </dsp:nvSpPr>
      <dsp:spPr>
        <a:xfrm>
          <a:off x="3720082" y="827842"/>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擴展分銷範圍</a:t>
          </a:r>
          <a:endParaRPr lang="zh-TW" altLang="en-US" sz="1700" kern="1200" dirty="0"/>
        </a:p>
      </dsp:txBody>
      <dsp:txXfrm>
        <a:off x="3720082" y="827842"/>
        <a:ext cx="1515070" cy="757535"/>
      </dsp:txXfrm>
    </dsp:sp>
    <dsp:sp modelId="{06467F1A-AD53-4F95-876C-2C7E51B504C5}">
      <dsp:nvSpPr>
        <dsp:cNvPr id="0" name=""/>
        <dsp:cNvSpPr/>
      </dsp:nvSpPr>
      <dsp:spPr>
        <a:xfrm>
          <a:off x="3720082" y="2478622"/>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銷售與採購</a:t>
          </a:r>
          <a:endParaRPr lang="zh-TW" altLang="en-US" sz="1700" kern="1200" dirty="0"/>
        </a:p>
      </dsp:txBody>
      <dsp:txXfrm>
        <a:off x="3720082" y="2478622"/>
        <a:ext cx="1515070" cy="757535"/>
      </dsp:txXfrm>
    </dsp:sp>
    <dsp:sp modelId="{083DD8C7-6BC2-4F63-B430-135BB5678FBF}">
      <dsp:nvSpPr>
        <dsp:cNvPr id="0" name=""/>
        <dsp:cNvSpPr/>
      </dsp:nvSpPr>
      <dsp:spPr>
        <a:xfrm>
          <a:off x="2290464" y="3304013"/>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通路營銷</a:t>
          </a:r>
          <a:endParaRPr lang="zh-TW" altLang="en-US" sz="1700" kern="1200" dirty="0"/>
        </a:p>
      </dsp:txBody>
      <dsp:txXfrm>
        <a:off x="2290464" y="3304013"/>
        <a:ext cx="1515070" cy="757535"/>
      </dsp:txXfrm>
    </dsp:sp>
    <dsp:sp modelId="{E012CF91-79A6-41D9-B4A9-E09D3750DA23}">
      <dsp:nvSpPr>
        <dsp:cNvPr id="0" name=""/>
        <dsp:cNvSpPr/>
      </dsp:nvSpPr>
      <dsp:spPr>
        <a:xfrm>
          <a:off x="860846" y="2478622"/>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產品渠道</a:t>
          </a:r>
          <a:endParaRPr lang="zh-TW" altLang="en-US" sz="1700" kern="1200" dirty="0"/>
        </a:p>
      </dsp:txBody>
      <dsp:txXfrm>
        <a:off x="860846" y="2478622"/>
        <a:ext cx="1515070" cy="757535"/>
      </dsp:txXfrm>
    </dsp:sp>
    <dsp:sp modelId="{234BE559-9A87-4CA9-94AF-C5BE263FBECA}">
      <dsp:nvSpPr>
        <dsp:cNvPr id="0" name=""/>
        <dsp:cNvSpPr/>
      </dsp:nvSpPr>
      <dsp:spPr>
        <a:xfrm>
          <a:off x="860846" y="827842"/>
          <a:ext cx="1515070" cy="757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t>市場信息與知識</a:t>
          </a:r>
          <a:endParaRPr lang="zh-TW" altLang="en-US" sz="1700" kern="1200" dirty="0"/>
        </a:p>
      </dsp:txBody>
      <dsp:txXfrm>
        <a:off x="860846" y="827842"/>
        <a:ext cx="1515070" cy="7575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4D056-8ED6-455F-8B74-F653EBDEAEA3}" type="datetimeFigureOut">
              <a:rPr lang="zh-TW" altLang="en-US" smtClean="0"/>
              <a:pPr/>
              <a:t>2012/12/22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DA79C-E30E-434C-B667-421338B4E98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萬寶公司透過授予品牌許可證的方式</a:t>
            </a:r>
            <a:endParaRPr lang="zh-TW" altLang="en-US" dirty="0"/>
          </a:p>
        </p:txBody>
      </p:sp>
      <p:sp>
        <p:nvSpPr>
          <p:cNvPr id="4" name="投影片編號版面配置區 3"/>
          <p:cNvSpPr>
            <a:spLocks noGrp="1"/>
          </p:cNvSpPr>
          <p:nvPr>
            <p:ph type="sldNum" sz="quarter" idx="10"/>
          </p:nvPr>
        </p:nvSpPr>
        <p:spPr/>
        <p:txBody>
          <a:bodyPr/>
          <a:lstStyle/>
          <a:p>
            <a:fld id="{67C17675-5E8B-4C95-8886-58713A09FB39}" type="slidenum">
              <a:rPr lang="zh-TW" altLang="en-US" smtClean="0"/>
              <a:pPr/>
              <a:t>13</a:t>
            </a:fld>
            <a:endParaRPr lang="zh-TW" altLang="en-US"/>
          </a:p>
        </p:txBody>
      </p:sp>
    </p:spTree>
    <p:extLst>
      <p:ext uri="{BB962C8B-B14F-4D97-AF65-F5344CB8AC3E}">
        <p14:creationId xmlns:p14="http://schemas.microsoft.com/office/powerpoint/2010/main" xmlns="" val="11517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P403</a:t>
            </a:r>
            <a:r>
              <a:rPr kumimoji="1" lang="zh-TW" altLang="en-US" dirty="0" smtClean="0"/>
              <a:t>頁的圖</a:t>
            </a:r>
            <a:endParaRPr kumimoji="1" lang="en-US" altLang="zh-TW" dirty="0" smtClean="0"/>
          </a:p>
          <a:p>
            <a:r>
              <a:rPr kumimoji="1" lang="zh-TW" altLang="en-US" dirty="0" smtClean="0"/>
              <a:t>點出英和的做法</a:t>
            </a:r>
            <a:endParaRPr kumimoji="1" lang="en-US" altLang="zh-TW" dirty="0" smtClean="0"/>
          </a:p>
          <a:p>
            <a:r>
              <a:rPr kumimoji="1" lang="zh-TW" altLang="en-US" smtClean="0"/>
              <a:t>文字在下一頁</a:t>
            </a:r>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26</a:t>
            </a:fld>
            <a:endParaRPr kumimoji="1" lang="zh-TW" altLang="en-US"/>
          </a:p>
        </p:txBody>
      </p:sp>
    </p:spTree>
    <p:extLst>
      <p:ext uri="{BB962C8B-B14F-4D97-AF65-F5344CB8AC3E}">
        <p14:creationId xmlns:p14="http://schemas.microsoft.com/office/powerpoint/2010/main" xmlns="" val="247125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lvl="1" indent="-342900">
              <a:buFont typeface="Arial"/>
              <a:buChar char="•"/>
            </a:pPr>
            <a:r>
              <a:rPr kumimoji="1" lang="zh-TW" altLang="en-US" sz="3200" dirty="0" smtClean="0"/>
              <a:t>從第三方物流開始：</a:t>
            </a:r>
            <a:endParaRPr kumimoji="1" lang="en-US" altLang="zh-TW" sz="3200" dirty="0" smtClean="0"/>
          </a:p>
          <a:p>
            <a:pPr marL="857250" lvl="2" indent="-457200">
              <a:buFont typeface="Symbol" charset="2"/>
              <a:buChar char="-"/>
            </a:pPr>
            <a:r>
              <a:rPr kumimoji="1" lang="zh-TW" altLang="en-US" sz="2600" dirty="0" smtClean="0"/>
              <a:t>最大的附加價值：信息管理能力、物流知識，有別於單單提供貨品運輸、提供最低價格的一般貨運企業，能為企業節省物流成本與提高效率，但是不會對整個供應鏈的運作進行戰略型分析和投資建立整和供應鏈流程的相關技術</a:t>
            </a:r>
            <a:endParaRPr kumimoji="1" lang="en-US" altLang="zh-TW" sz="2600" dirty="0" smtClean="0"/>
          </a:p>
          <a:p>
            <a:pPr marL="857250" lvl="2" indent="-457200">
              <a:buFont typeface="Symbol" charset="2"/>
              <a:buChar char="-"/>
            </a:pPr>
            <a:r>
              <a:rPr kumimoji="1" lang="zh-TW" altLang="en-US" sz="2600" dirty="0" smtClean="0"/>
              <a:t>但是在供應鏈的角色不是中立的，各自擁有自己的物流體系、設施與資源，並且企業在合作過程中存在着溝通不足甚至互不信任的問題，為了自己的利益難以物流合作，並且缺乏網路支援寄宿，因此難以實現跨地區、國家的高效運作</a:t>
            </a:r>
            <a:endParaRPr kumimoji="1" lang="en-US" altLang="zh-TW" dirty="0" smtClean="0"/>
          </a:p>
          <a:p>
            <a:pPr marL="857250" lvl="2" indent="-457200">
              <a:buFont typeface="Symbol" charset="2"/>
              <a:buChar char="-"/>
            </a:pPr>
            <a:r>
              <a:rPr kumimoji="1" lang="zh-TW" altLang="en-US" sz="2600" dirty="0" smtClean="0"/>
              <a:t>因此提出一個能管理企業、第三方物流供應商的中立管理者，結合本身和各種供應鏈服務商的能力、資源、技術，提供給企業高增值的供應鏈管理方案</a:t>
            </a:r>
            <a:r>
              <a:rPr kumimoji="1" lang="zh-TW" altLang="en-US" sz="2600" dirty="0" smtClean="0">
                <a:sym typeface="Wingdings"/>
              </a:rPr>
              <a:t>第四方物流的概念</a:t>
            </a:r>
            <a:endParaRPr kumimoji="1" lang="en-US" altLang="zh-TW" sz="2600"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27</a:t>
            </a:fld>
            <a:endParaRPr kumimoji="1" lang="zh-TW" altLang="en-US"/>
          </a:p>
        </p:txBody>
      </p:sp>
    </p:spTree>
    <p:extLst>
      <p:ext uri="{BB962C8B-B14F-4D97-AF65-F5344CB8AC3E}">
        <p14:creationId xmlns:p14="http://schemas.microsoft.com/office/powerpoint/2010/main" xmlns="" val="17554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lvl="1" indent="-342900">
              <a:buFont typeface="Arial"/>
              <a:buChar char="•"/>
            </a:pPr>
            <a:r>
              <a:rPr kumimoji="1" lang="zh-TW" altLang="en-US" sz="3200" dirty="0" smtClean="0"/>
              <a:t>第四方物流：</a:t>
            </a:r>
            <a:endParaRPr kumimoji="1" lang="en-US" altLang="zh-TW" sz="3200" dirty="0" smtClean="0"/>
          </a:p>
          <a:p>
            <a:pPr marL="857250" lvl="2" indent="-457200">
              <a:buFont typeface="Symbol" charset="2"/>
              <a:buChar char="-"/>
            </a:pPr>
            <a:r>
              <a:rPr kumimoji="1" lang="zh-TW" altLang="en-US" sz="2600" dirty="0" smtClean="0"/>
              <a:t>由安達信顧問公司首先提出</a:t>
            </a:r>
            <a:endParaRPr kumimoji="1" lang="en-US" altLang="zh-TW" sz="2600" dirty="0" smtClean="0"/>
          </a:p>
          <a:p>
            <a:pPr marL="857250" lvl="2" indent="-457200">
              <a:buFont typeface="Symbol" charset="2"/>
              <a:buChar char="-"/>
            </a:pPr>
            <a:r>
              <a:rPr kumimoji="1" lang="zh-TW" altLang="en-US" sz="2600" dirty="0" smtClean="0"/>
              <a:t>一個供應鏈集成商，結合自己與第三方物流供應商和科技公司的能力，整合及管理客戶的資源、能力與科技</a:t>
            </a:r>
            <a:endParaRPr kumimoji="1" lang="en-US" altLang="zh-TW" sz="2600" dirty="0" smtClean="0"/>
          </a:p>
          <a:p>
            <a:pPr marL="857250" lvl="2" indent="-457200">
              <a:buFont typeface="Symbol" charset="2"/>
              <a:buChar char="-"/>
            </a:pPr>
            <a:r>
              <a:rPr kumimoji="1" lang="zh-TW" altLang="en-US" sz="2600" dirty="0" smtClean="0"/>
              <a:t>包括運輸、倉庫、儲存、融資、風險、信息</a:t>
            </a:r>
            <a:r>
              <a:rPr kumimoji="1" lang="en-US" altLang="zh-TW" sz="2600" dirty="0" smtClean="0"/>
              <a:t>…</a:t>
            </a:r>
            <a:r>
              <a:rPr kumimoji="1" lang="zh-TW" altLang="en-US" sz="2600" dirty="0" smtClean="0"/>
              <a:t>等業務內容</a:t>
            </a:r>
            <a:endParaRPr kumimoji="1" lang="en-US" altLang="zh-TW" sz="2600"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28</a:t>
            </a:fld>
            <a:endParaRPr kumimoji="1" lang="zh-TW" altLang="en-US"/>
          </a:p>
        </p:txBody>
      </p:sp>
    </p:spTree>
    <p:extLst>
      <p:ext uri="{BB962C8B-B14F-4D97-AF65-F5344CB8AC3E}">
        <p14:creationId xmlns:p14="http://schemas.microsoft.com/office/powerpoint/2010/main" xmlns="" val="246703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514350">
              <a:buFont typeface="Symbol" charset="2"/>
              <a:buNone/>
            </a:pPr>
            <a:r>
              <a:rPr kumimoji="1" lang="en-US" altLang="zh-TW" dirty="0" smtClean="0">
                <a:sym typeface="Wingdings"/>
              </a:rPr>
              <a:t>1.</a:t>
            </a:r>
            <a:r>
              <a:rPr kumimoji="1" lang="zh-TW" altLang="en-US" sz="1200" dirty="0" smtClean="0"/>
              <a:t>利用信息科技、供應鏈管理專業知識把供應鏈中的貨品流、信息流從點到點集成起來，提供客戶供應鏈管理方案</a:t>
            </a:r>
            <a:endParaRPr kumimoji="1" lang="en-US" altLang="zh-TW" sz="1200" dirty="0" smtClean="0"/>
          </a:p>
          <a:p>
            <a:pPr marL="742950" lvl="2" indent="-342900">
              <a:buFont typeface="Symbol" charset="2"/>
              <a:buChar char="-"/>
            </a:pPr>
            <a:r>
              <a:rPr kumimoji="1" lang="zh-TW" altLang="en-US" sz="1200" dirty="0" smtClean="0"/>
              <a:t>「先進供應鏈管理」的概念，提供「虛擬物流」</a:t>
            </a:r>
            <a:endParaRPr kumimoji="1" lang="en-US" altLang="zh-TW" sz="1200" dirty="0" smtClean="0"/>
          </a:p>
          <a:p>
            <a:pPr marL="742950" lvl="2" indent="-342900">
              <a:buFont typeface="Symbol" charset="2"/>
              <a:buChar char="-"/>
            </a:pPr>
            <a:r>
              <a:rPr kumimoji="1" lang="zh-TW" altLang="en-US" sz="1200" dirty="0" smtClean="0"/>
              <a:t>建立夥伴網絡，來調集各供應商的能力管理客戶點到點的供應鏈運作</a:t>
            </a:r>
            <a:endParaRPr kumimoji="1" lang="en-US" altLang="zh-TW" sz="120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kumimoji="1" lang="en-US" altLang="zh-TW" dirty="0" smtClean="0">
              <a:sym typeface="Wingdings"/>
            </a:endParaRPr>
          </a:p>
          <a:p>
            <a:pPr marL="0" marR="0" lvl="2" indent="0" algn="l" defTabSz="457200" rtl="0" eaLnBrk="1" fontAlgn="auto" latinLnBrk="0" hangingPunct="1">
              <a:lnSpc>
                <a:spcPct val="100000"/>
              </a:lnSpc>
              <a:spcBef>
                <a:spcPts val="0"/>
              </a:spcBef>
              <a:spcAft>
                <a:spcPts val="0"/>
              </a:spcAft>
              <a:buClrTx/>
              <a:buSzTx/>
              <a:buFontTx/>
              <a:buNone/>
              <a:tabLst/>
              <a:defRPr/>
            </a:pPr>
            <a:r>
              <a:rPr kumimoji="1" lang="en-US" altLang="zh-TW" dirty="0" smtClean="0">
                <a:sym typeface="Wingdings"/>
              </a:rPr>
              <a:t>2.</a:t>
            </a:r>
            <a:r>
              <a:rPr kumimoji="1" lang="zh-TW" altLang="en-US" dirty="0" smtClean="0">
                <a:sym typeface="Wingdings"/>
              </a:rPr>
              <a:t>沒有工廠，但跟工廠保持聯繫，協調各工廠的合作</a:t>
            </a:r>
            <a:endParaRPr kumimoji="1" lang="en-US" altLang="zh-TW"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kumimoji="1" lang="en-US" altLang="zh-TW" dirty="0" smtClean="0"/>
              <a:t>3.</a:t>
            </a:r>
            <a:r>
              <a:rPr kumimoji="1" lang="zh-TW" altLang="en-US" sz="3200" dirty="0" smtClean="0"/>
              <a:t>供應鏈優化評估</a:t>
            </a:r>
            <a:r>
              <a:rPr kumimoji="1" lang="zh-TW" altLang="zh-TW" sz="3200" dirty="0" smtClean="0"/>
              <a:t>(Su</a:t>
            </a:r>
            <a:r>
              <a:rPr kumimoji="1" lang="en-US" altLang="zh-TW" sz="3200" dirty="0" err="1" smtClean="0"/>
              <a:t>pply</a:t>
            </a:r>
            <a:r>
              <a:rPr kumimoji="1" lang="zh-TW" altLang="en-US" sz="3200" dirty="0" smtClean="0"/>
              <a:t> </a:t>
            </a:r>
            <a:r>
              <a:rPr kumimoji="1" lang="zh-TW" altLang="zh-TW" sz="3200" dirty="0" smtClean="0"/>
              <a:t>C</a:t>
            </a:r>
            <a:r>
              <a:rPr kumimoji="1" lang="en-US" altLang="zh-TW" sz="3200" dirty="0" err="1" smtClean="0"/>
              <a:t>hain</a:t>
            </a:r>
            <a:r>
              <a:rPr kumimoji="1" lang="zh-TW" altLang="en-US" sz="3200" dirty="0" smtClean="0"/>
              <a:t> </a:t>
            </a:r>
            <a:r>
              <a:rPr kumimoji="1" lang="en-US" altLang="zh-TW" sz="3200" dirty="0" smtClean="0"/>
              <a:t>Optimization</a:t>
            </a:r>
            <a:r>
              <a:rPr kumimoji="1" lang="zh-TW" altLang="en-US" sz="3200" dirty="0" smtClean="0"/>
              <a:t> </a:t>
            </a:r>
            <a:r>
              <a:rPr kumimoji="1" lang="en-US" altLang="zh-TW" sz="3200" dirty="0" smtClean="0"/>
              <a:t>Review)</a:t>
            </a:r>
          </a:p>
          <a:p>
            <a:pPr marL="857250" lvl="2" indent="-457200">
              <a:buFont typeface="Symbol" charset="2"/>
              <a:buChar char="-"/>
            </a:pPr>
            <a:r>
              <a:rPr kumimoji="1" lang="zh-TW" altLang="en-US" dirty="0" smtClean="0"/>
              <a:t>尋找客戶供應鏈的特徵，針對供應鏈上遊（前置時間、物料儲存耕應、生產規劃的靈活性、產品設計和質感、生產商的最少數量、信息流程）與下游（市場反應、銷售預測、儲存地點及存貨量、貨品供應情況、運輸及分銷規劃、過期貨品及減價貨品積壓）進行分析</a:t>
            </a:r>
            <a:endParaRPr kumimoji="1" lang="en-US" altLang="zh-TW" dirty="0" smtClean="0"/>
          </a:p>
          <a:p>
            <a:pPr marL="857250" lvl="2" indent="-457200">
              <a:buFont typeface="Symbol" charset="2"/>
              <a:buChar char="-"/>
            </a:pPr>
            <a:r>
              <a:rPr kumimoji="1" lang="zh-TW" altLang="en-US" dirty="0" smtClean="0"/>
              <a:t>評估後，釐清並重組供應鏈結構</a:t>
            </a:r>
            <a:endParaRPr kumimoji="1" lang="en-US" altLang="zh-TW" dirty="0" smtClean="0"/>
          </a:p>
          <a:p>
            <a:pPr marL="857250" lvl="2" indent="-457200">
              <a:buFont typeface="Symbol" charset="2"/>
              <a:buChar char="-"/>
            </a:pPr>
            <a:r>
              <a:rPr kumimoji="1" lang="zh-TW" altLang="en-US" dirty="0" smtClean="0"/>
              <a:t>訂立操作及表現指標，監察供應鏈運作</a:t>
            </a:r>
            <a:endParaRPr kumimoji="1" lang="en-US" altLang="zh-TW" dirty="0" smtClean="0"/>
          </a:p>
          <a:p>
            <a:pPr marL="0" lvl="1" indent="0">
              <a:buFont typeface="Wingdings" charset="2"/>
              <a:buNone/>
            </a:pPr>
            <a:r>
              <a:rPr kumimoji="1" lang="en-US" altLang="zh-TW" sz="3200" dirty="0" smtClean="0"/>
              <a:t>4.</a:t>
            </a:r>
            <a:r>
              <a:rPr kumimoji="1" lang="zh-TW" altLang="en-US" sz="3200" dirty="0" smtClean="0"/>
              <a:t>集成流程服務</a:t>
            </a:r>
            <a:endParaRPr kumimoji="1" lang="en-US" altLang="zh-TW" sz="3200" dirty="0" smtClean="0"/>
          </a:p>
          <a:p>
            <a:pPr marL="857250" lvl="2" indent="-457200">
              <a:buFont typeface="Symbol" charset="2"/>
              <a:buChar char="-"/>
            </a:pPr>
            <a:r>
              <a:rPr kumimoji="1" lang="zh-TW" altLang="en-US" dirty="0" smtClean="0"/>
              <a:t>多式聯運（不用處理中間環節、英和規模經濟、虛擬供應網絡即時追蹤）</a:t>
            </a:r>
            <a:endParaRPr kumimoji="1" lang="en-US" altLang="zh-TW" dirty="0" smtClean="0"/>
          </a:p>
          <a:p>
            <a:pPr marL="0" lvl="1" indent="0">
              <a:buFont typeface="Wingdings" charset="2"/>
              <a:buNone/>
            </a:pPr>
            <a:r>
              <a:rPr kumimoji="1" lang="zh-TW" altLang="zh-TW" sz="1200" dirty="0" smtClean="0"/>
              <a:t>5</a:t>
            </a:r>
            <a:r>
              <a:rPr kumimoji="1" lang="en-US" altLang="zh-TW" sz="1200" dirty="0" smtClean="0"/>
              <a:t>.</a:t>
            </a:r>
            <a:r>
              <a:rPr kumimoji="1" lang="zh-TW" altLang="en-US" sz="3200" dirty="0" smtClean="0"/>
              <a:t>虛擬存在：產品在歐洲生產，但是生產完及時運到亞洲物流中心進行包裝等加工程序，使包裝費用便宜，並使產品更貼近市場需求</a:t>
            </a:r>
            <a:endParaRPr kumimoji="1" lang="en-US" altLang="zh-TW" sz="3200" dirty="0" smtClean="0"/>
          </a:p>
          <a:p>
            <a:pPr marL="0" lvl="0" indent="-514350">
              <a:buFont typeface="Symbol" charset="2"/>
              <a:buNone/>
            </a:pP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29</a:t>
            </a:fld>
            <a:endParaRPr kumimoji="1" lang="zh-TW" altLang="en-US"/>
          </a:p>
        </p:txBody>
      </p:sp>
    </p:spTree>
    <p:extLst>
      <p:ext uri="{BB962C8B-B14F-4D97-AF65-F5344CB8AC3E}">
        <p14:creationId xmlns:p14="http://schemas.microsoft.com/office/powerpoint/2010/main" xmlns="" val="96110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zh-TW" altLang="en-US" dirty="0" smtClean="0"/>
              <a:t>產品交送到顧客的最終過程 </a:t>
            </a:r>
          </a:p>
          <a:p>
            <a:pPr>
              <a:lnSpc>
                <a:spcPct val="150000"/>
              </a:lnSpc>
            </a:pPr>
            <a:r>
              <a:rPr lang="zh-TW" altLang="en-US" dirty="0" smtClean="0"/>
              <a:t>包含產品與零售服務兩部份</a:t>
            </a:r>
          </a:p>
          <a:p>
            <a:pPr>
              <a:lnSpc>
                <a:spcPct val="150000"/>
              </a:lnSpc>
            </a:pPr>
            <a:r>
              <a:rPr lang="zh-TW" altLang="en-US" dirty="0" smtClean="0"/>
              <a:t>零售店背後的物流與管理活動是支撐前端顧客服務的重要力量</a:t>
            </a:r>
            <a:endParaRPr lang="en-US" altLang="zh-TW" dirty="0" smtClean="0"/>
          </a:p>
          <a:p>
            <a:pPr>
              <a:lnSpc>
                <a:spcPct val="150000"/>
              </a:lnSpc>
            </a:pPr>
            <a:endParaRPr lang="en-US" altLang="zh-TW" dirty="0" smtClean="0"/>
          </a:p>
          <a:p>
            <a:pPr>
              <a:lnSpc>
                <a:spcPct val="150000"/>
              </a:lnSpc>
            </a:pPr>
            <a:r>
              <a:rPr lang="zh-TW" altLang="en-US" dirty="0" smtClean="0"/>
              <a:t> </a:t>
            </a:r>
            <a:r>
              <a:rPr lang="en-US" altLang="zh-TW" dirty="0" smtClean="0"/>
              <a:t>•	</a:t>
            </a:r>
            <a:r>
              <a:rPr lang="zh-TW" altLang="en-US" dirty="0" smtClean="0"/>
              <a:t>以顧客為中心，以市場需求的拉動為原動力； </a:t>
            </a:r>
          </a:p>
          <a:p>
            <a:pPr>
              <a:lnSpc>
                <a:spcPct val="150000"/>
              </a:lnSpc>
            </a:pPr>
            <a:r>
              <a:rPr lang="en-US" altLang="zh-TW" dirty="0" smtClean="0"/>
              <a:t>•	</a:t>
            </a:r>
            <a:r>
              <a:rPr lang="zh-TW" altLang="en-US" dirty="0" smtClean="0"/>
              <a:t>強調企業以核心業務在供應鏈上定位，將非核心業務外包； </a:t>
            </a:r>
          </a:p>
          <a:p>
            <a:pPr>
              <a:lnSpc>
                <a:spcPct val="150000"/>
              </a:lnSpc>
            </a:pPr>
            <a:r>
              <a:rPr lang="en-US" altLang="zh-TW" dirty="0" smtClean="0"/>
              <a:t>•	</a:t>
            </a:r>
            <a:r>
              <a:rPr lang="zh-TW" altLang="en-US" dirty="0" smtClean="0"/>
              <a:t>各企業緊密合作，共擔風險，共用利益； </a:t>
            </a:r>
          </a:p>
          <a:p>
            <a:pPr>
              <a:lnSpc>
                <a:spcPct val="150000"/>
              </a:lnSpc>
            </a:pPr>
            <a:r>
              <a:rPr lang="en-US" altLang="zh-TW" dirty="0" smtClean="0"/>
              <a:t>•	</a:t>
            </a:r>
            <a:r>
              <a:rPr lang="zh-TW" altLang="en-US" dirty="0" smtClean="0"/>
              <a:t>工作流程、實物流程、信息流程和資金流程的設計、執行、檢討和不斷改進； </a:t>
            </a:r>
          </a:p>
          <a:p>
            <a:pPr>
              <a:lnSpc>
                <a:spcPct val="150000"/>
              </a:lnSpc>
            </a:pPr>
            <a:r>
              <a:rPr lang="en-US" altLang="zh-TW" dirty="0" smtClean="0"/>
              <a:t>•	</a:t>
            </a:r>
            <a:r>
              <a:rPr lang="zh-TW" altLang="en-US" dirty="0" smtClean="0"/>
              <a:t>利用信息系統優化供應鏈的運作； </a:t>
            </a:r>
          </a:p>
          <a:p>
            <a:pPr>
              <a:lnSpc>
                <a:spcPct val="150000"/>
              </a:lnSpc>
            </a:pPr>
            <a:r>
              <a:rPr lang="en-US" altLang="zh-TW" dirty="0" smtClean="0"/>
              <a:t>•	</a:t>
            </a:r>
            <a:r>
              <a:rPr lang="zh-TW" altLang="en-US" dirty="0" smtClean="0"/>
              <a:t>縮短產品完成時間，使生產儘量貼近即時需求； </a:t>
            </a:r>
          </a:p>
          <a:p>
            <a:pPr>
              <a:lnSpc>
                <a:spcPct val="150000"/>
              </a:lnSpc>
            </a:pPr>
            <a:r>
              <a:rPr lang="en-US" altLang="zh-TW" dirty="0" smtClean="0"/>
              <a:t>•	</a:t>
            </a:r>
            <a:r>
              <a:rPr lang="zh-TW" altLang="en-US" smtClean="0"/>
              <a:t>降低在採購、庫存、運輸和環節之間的成本； </a:t>
            </a:r>
          </a:p>
          <a:p>
            <a:pPr>
              <a:lnSpc>
                <a:spcPct val="150000"/>
              </a:lnSpc>
            </a:pPr>
            <a:endParaRPr lang="zh-TW" altLang="en-US" dirty="0"/>
          </a:p>
        </p:txBody>
      </p:sp>
      <p:sp>
        <p:nvSpPr>
          <p:cNvPr id="4" name="投影片編號版面配置區 3"/>
          <p:cNvSpPr>
            <a:spLocks noGrp="1"/>
          </p:cNvSpPr>
          <p:nvPr>
            <p:ph type="sldNum" sz="quarter" idx="10"/>
          </p:nvPr>
        </p:nvSpPr>
        <p:spPr/>
        <p:txBody>
          <a:bodyPr/>
          <a:lstStyle/>
          <a:p>
            <a:fld id="{A09B746C-00B8-4B6E-B648-F3645887B8CA}" type="slidenum">
              <a:rPr lang="zh-TW" altLang="en-US" smtClean="0"/>
              <a:pPr/>
              <a:t>31</a:t>
            </a:fld>
            <a:endParaRPr lang="zh-TW" altLang="en-US"/>
          </a:p>
        </p:txBody>
      </p:sp>
    </p:spTree>
    <p:extLst>
      <p:ext uri="{BB962C8B-B14F-4D97-AF65-F5344CB8AC3E}">
        <p14:creationId xmlns:p14="http://schemas.microsoft.com/office/powerpoint/2010/main" xmlns="" val="383736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統一經營</a:t>
            </a:r>
          </a:p>
          <a:p>
            <a:r>
              <a:rPr lang="zh-TW" altLang="en-US" dirty="0" smtClean="0"/>
              <a:t> 全部店鋪皆由全資擁有及管理</a:t>
            </a:r>
          </a:p>
          <a:p>
            <a:r>
              <a:rPr lang="zh-TW" altLang="en-US" dirty="0" smtClean="0"/>
              <a:t> 國際經營觀念結合香港市場實際情況</a:t>
            </a:r>
          </a:p>
          <a:p>
            <a:r>
              <a:rPr lang="zh-TW" altLang="en-US" dirty="0" smtClean="0"/>
              <a:t> 有效推行公司策略</a:t>
            </a:r>
          </a:p>
          <a:p>
            <a:r>
              <a:rPr lang="zh-TW" altLang="en-US" dirty="0" smtClean="0"/>
              <a:t> 統一店鋪服務水準</a:t>
            </a:r>
          </a:p>
          <a:p>
            <a:r>
              <a:rPr lang="zh-TW" altLang="en-US" dirty="0" smtClean="0"/>
              <a:t>科技與顧客服務的結合</a:t>
            </a:r>
          </a:p>
          <a:p>
            <a:r>
              <a:rPr lang="zh-TW" altLang="en-US" dirty="0" smtClean="0"/>
              <a:t>  提高顧客服務</a:t>
            </a:r>
          </a:p>
          <a:p>
            <a:r>
              <a:rPr lang="zh-TW" altLang="en-US" dirty="0" smtClean="0"/>
              <a:t>  有效控制成本、營利增加</a:t>
            </a:r>
          </a:p>
          <a:p>
            <a:r>
              <a:rPr lang="zh-TW" altLang="en-US" dirty="0" smtClean="0"/>
              <a:t>  有效落實供應鏈管理模式</a:t>
            </a:r>
          </a:p>
          <a:p>
            <a:endParaRPr lang="zh-TW" altLang="en-US" dirty="0"/>
          </a:p>
        </p:txBody>
      </p:sp>
      <p:sp>
        <p:nvSpPr>
          <p:cNvPr id="4" name="投影片編號版面配置區 3"/>
          <p:cNvSpPr>
            <a:spLocks noGrp="1"/>
          </p:cNvSpPr>
          <p:nvPr>
            <p:ph type="sldNum" sz="quarter" idx="10"/>
          </p:nvPr>
        </p:nvSpPr>
        <p:spPr/>
        <p:txBody>
          <a:bodyPr/>
          <a:lstStyle/>
          <a:p>
            <a:fld id="{A09B746C-00B8-4B6E-B648-F3645887B8CA}" type="slidenum">
              <a:rPr lang="zh-TW" altLang="en-US" smtClean="0"/>
              <a:pPr/>
              <a:t>35</a:t>
            </a:fld>
            <a:endParaRPr lang="zh-TW" altLang="en-US"/>
          </a:p>
        </p:txBody>
      </p:sp>
    </p:spTree>
    <p:extLst>
      <p:ext uri="{BB962C8B-B14F-4D97-AF65-F5344CB8AC3E}">
        <p14:creationId xmlns:p14="http://schemas.microsoft.com/office/powerpoint/2010/main" xmlns="" val="163643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供應鏈中所有經濟活動最終都由消費者推動</a:t>
            </a:r>
          </a:p>
          <a:p>
            <a:endParaRPr lang="zh-TW" altLang="en-US" dirty="0"/>
          </a:p>
        </p:txBody>
      </p:sp>
      <p:sp>
        <p:nvSpPr>
          <p:cNvPr id="4" name="投影片編號版面配置區 3"/>
          <p:cNvSpPr>
            <a:spLocks noGrp="1"/>
          </p:cNvSpPr>
          <p:nvPr>
            <p:ph type="sldNum" sz="quarter" idx="10"/>
          </p:nvPr>
        </p:nvSpPr>
        <p:spPr/>
        <p:txBody>
          <a:bodyPr/>
          <a:lstStyle/>
          <a:p>
            <a:fld id="{A09B746C-00B8-4B6E-B648-F3645887B8CA}" type="slidenum">
              <a:rPr lang="zh-TW" altLang="en-US" smtClean="0"/>
              <a:pPr/>
              <a:t>36</a:t>
            </a:fld>
            <a:endParaRPr lang="zh-TW" altLang="en-US"/>
          </a:p>
        </p:txBody>
      </p:sp>
    </p:spTree>
    <p:extLst>
      <p:ext uri="{BB962C8B-B14F-4D97-AF65-F5344CB8AC3E}">
        <p14:creationId xmlns:p14="http://schemas.microsoft.com/office/powerpoint/2010/main" xmlns="" val="29156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t>
            </a:r>
            <a:r>
              <a:rPr lang="zh-TW" altLang="en-US" dirty="0" smtClean="0"/>
              <a:t>人潮密集的地點設店</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新店營業額預測模式</a:t>
            </a:r>
          </a:p>
          <a:p>
            <a:endParaRPr lang="zh-TW" altLang="en-US" dirty="0"/>
          </a:p>
        </p:txBody>
      </p:sp>
      <p:sp>
        <p:nvSpPr>
          <p:cNvPr id="4" name="投影片編號版面配置區 3"/>
          <p:cNvSpPr>
            <a:spLocks noGrp="1"/>
          </p:cNvSpPr>
          <p:nvPr>
            <p:ph type="sldNum" sz="quarter" idx="10"/>
          </p:nvPr>
        </p:nvSpPr>
        <p:spPr/>
        <p:txBody>
          <a:bodyPr/>
          <a:lstStyle/>
          <a:p>
            <a:fld id="{A09B746C-00B8-4B6E-B648-F3645887B8CA}" type="slidenum">
              <a:rPr lang="zh-TW" altLang="en-US" smtClean="0"/>
              <a:pPr/>
              <a:t>37</a:t>
            </a:fld>
            <a:endParaRPr lang="zh-TW" altLang="en-US"/>
          </a:p>
        </p:txBody>
      </p:sp>
    </p:spTree>
    <p:extLst>
      <p:ext uri="{BB962C8B-B14F-4D97-AF65-F5344CB8AC3E}">
        <p14:creationId xmlns:p14="http://schemas.microsoft.com/office/powerpoint/2010/main" xmlns="" val="26006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重視物流管理：</a:t>
            </a:r>
          </a:p>
          <a:p>
            <a:pPr lvl="0"/>
            <a:r>
              <a:rPr lang="zh-TW" altLang="zh-TW" sz="1200" kern="1200" dirty="0" smtClean="0">
                <a:solidFill>
                  <a:schemeClr val="tx1"/>
                </a:solidFill>
                <a:effectLst/>
                <a:latin typeface="+mn-lt"/>
                <a:ea typeface="+mn-ea"/>
                <a:cs typeface="+mn-cs"/>
              </a:rPr>
              <a:t>貨架容量低－減低存貨並顧及貨物的流量。</a:t>
            </a:r>
          </a:p>
          <a:p>
            <a:pPr lvl="0"/>
            <a:r>
              <a:rPr lang="zh-TW" altLang="zh-TW" sz="1200" kern="1200" dirty="0" smtClean="0">
                <a:solidFill>
                  <a:schemeClr val="tx1"/>
                </a:solidFill>
                <a:effectLst/>
                <a:latin typeface="+mn-lt"/>
                <a:ea typeface="+mn-ea"/>
                <a:cs typeface="+mn-cs"/>
              </a:rPr>
              <a:t>提供快捷的零售服務－提高貨物流通及補貨速度</a:t>
            </a:r>
          </a:p>
          <a:p>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便利商店將貨物分成兩類：</a:t>
            </a:r>
          </a:p>
          <a:p>
            <a:pPr lvl="0"/>
            <a:r>
              <a:rPr lang="zh-TW" altLang="zh-TW" sz="1200" kern="1200" dirty="0" smtClean="0">
                <a:solidFill>
                  <a:schemeClr val="tx1"/>
                </a:solidFill>
                <a:effectLst/>
                <a:latin typeface="+mn-lt"/>
                <a:ea typeface="+mn-ea"/>
                <a:cs typeface="+mn-cs"/>
              </a:rPr>
              <a:t>供應商直接配送：供應商把貨品直接由工廠運送到店鋪。如：牛奶、麵包和報紙等等。</a:t>
            </a:r>
          </a:p>
          <a:p>
            <a:pPr lvl="0"/>
            <a:r>
              <a:rPr lang="zh-TW" altLang="zh-TW" sz="1200" kern="1200" dirty="0" smtClean="0">
                <a:solidFill>
                  <a:schemeClr val="tx1"/>
                </a:solidFill>
                <a:effectLst/>
                <a:latin typeface="+mn-lt"/>
                <a:ea typeface="+mn-ea"/>
                <a:cs typeface="+mn-cs"/>
              </a:rPr>
              <a:t>倉庫配送：供應商先將貨品送至</a:t>
            </a:r>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便利店的倉庫，再由</a:t>
            </a:r>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便利店的員工再把貨品從倉庫運送到店鋪</a:t>
            </a:r>
          </a:p>
          <a:p>
            <a:r>
              <a:rPr lang="zh-TW" altLang="zh-TW" sz="1200" kern="1200" dirty="0" smtClean="0">
                <a:solidFill>
                  <a:schemeClr val="tx1"/>
                </a:solidFill>
                <a:effectLst/>
                <a:latin typeface="+mn-lt"/>
                <a:ea typeface="+mn-ea"/>
                <a:cs typeface="+mn-cs"/>
              </a:rPr>
              <a:t>供應商直接配送系統</a:t>
            </a:r>
          </a:p>
          <a:p>
            <a:r>
              <a:rPr lang="zh-TW" altLang="zh-TW" sz="1200" kern="1200" dirty="0" smtClean="0">
                <a:solidFill>
                  <a:schemeClr val="tx1"/>
                </a:solidFill>
                <a:effectLst/>
                <a:latin typeface="+mn-lt"/>
                <a:ea typeface="+mn-ea"/>
                <a:cs typeface="+mn-cs"/>
              </a:rPr>
              <a:t>特點：</a:t>
            </a:r>
          </a:p>
          <a:p>
            <a:r>
              <a:rPr lang="zh-TW" altLang="zh-TW" sz="1200" kern="1200" dirty="0" smtClean="0">
                <a:solidFill>
                  <a:schemeClr val="tx1"/>
                </a:solidFill>
                <a:effectLst/>
                <a:latin typeface="+mn-lt"/>
                <a:ea typeface="+mn-ea"/>
                <a:cs typeface="+mn-cs"/>
              </a:rPr>
              <a:t>一、設立「貨物確立交付系統」，將供應商、</a:t>
            </a:r>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便利店總部和各店鋪聯繫起來。</a:t>
            </a:r>
          </a:p>
          <a:p>
            <a:r>
              <a:rPr lang="zh-TW" altLang="zh-TW" sz="1200" kern="1200" dirty="0" smtClean="0">
                <a:solidFill>
                  <a:schemeClr val="tx1"/>
                </a:solidFill>
                <a:effectLst/>
                <a:latin typeface="+mn-lt"/>
                <a:ea typeface="+mn-ea"/>
                <a:cs typeface="+mn-cs"/>
              </a:rPr>
              <a:t>二、所有訂單和收據都可以透過電子方式即時傳送到任何一方。</a:t>
            </a:r>
          </a:p>
          <a:p>
            <a:r>
              <a:rPr lang="zh-TW" altLang="zh-TW" sz="1200" kern="1200" dirty="0" smtClean="0">
                <a:solidFill>
                  <a:schemeClr val="tx1"/>
                </a:solidFill>
                <a:effectLst/>
                <a:latin typeface="+mn-lt"/>
                <a:ea typeface="+mn-ea"/>
                <a:cs typeface="+mn-cs"/>
              </a:rPr>
              <a:t>三、縮短訂貨的前置時間，減少人手操作，避免人為出錯而導致貨品種類和數量配送錯誤</a:t>
            </a:r>
          </a:p>
          <a:p>
            <a:r>
              <a:rPr lang="zh-TW" altLang="zh-TW" sz="1200" kern="1200" dirty="0" smtClean="0">
                <a:solidFill>
                  <a:schemeClr val="tx1"/>
                </a:solidFill>
                <a:effectLst/>
                <a:latin typeface="+mn-lt"/>
                <a:ea typeface="+mn-ea"/>
                <a:cs typeface="+mn-cs"/>
              </a:rPr>
              <a:t>倉儲配送系統</a:t>
            </a:r>
          </a:p>
          <a:p>
            <a:r>
              <a:rPr lang="zh-TW" altLang="zh-TW" sz="1200" kern="1200" dirty="0" smtClean="0">
                <a:solidFill>
                  <a:schemeClr val="tx1"/>
                </a:solidFill>
                <a:effectLst/>
                <a:latin typeface="+mn-lt"/>
                <a:ea typeface="+mn-ea"/>
                <a:cs typeface="+mn-cs"/>
              </a:rPr>
              <a:t>一、倉庫的產品分類：</a:t>
            </a:r>
          </a:p>
          <a:p>
            <a:pPr lvl="0"/>
            <a:r>
              <a:rPr lang="zh-TW" altLang="zh-TW" sz="1200" kern="1200" dirty="0" smtClean="0">
                <a:solidFill>
                  <a:schemeClr val="tx1"/>
                </a:solidFill>
                <a:effectLst/>
                <a:latin typeface="+mn-lt"/>
                <a:ea typeface="+mn-ea"/>
                <a:cs typeface="+mn-cs"/>
              </a:rPr>
              <a:t>高流量產品－銷售周轉率較高的產品，需每天或數天進行補貨，如汽水、包裝飲料和香菸。</a:t>
            </a:r>
          </a:p>
          <a:p>
            <a:pPr lvl="0"/>
            <a:r>
              <a:rPr lang="zh-TW" altLang="zh-TW" sz="1200" kern="1200" dirty="0" smtClean="0">
                <a:solidFill>
                  <a:schemeClr val="tx1"/>
                </a:solidFill>
                <a:effectLst/>
                <a:latin typeface="+mn-lt"/>
                <a:ea typeface="+mn-ea"/>
                <a:cs typeface="+mn-cs"/>
              </a:rPr>
              <a:t>低流量產品－銷售周轉率較低的產品，需要補貨的次數少，如玩具和日用品</a:t>
            </a:r>
          </a:p>
          <a:p>
            <a:r>
              <a:rPr lang="zh-TW" altLang="zh-TW" sz="1200" kern="1200" dirty="0" smtClean="0">
                <a:solidFill>
                  <a:schemeClr val="tx1"/>
                </a:solidFill>
                <a:effectLst/>
                <a:latin typeface="+mn-lt"/>
                <a:ea typeface="+mn-ea"/>
                <a:cs typeface="+mn-cs"/>
              </a:rPr>
              <a:t>二、相對應的物流處理方式：</a:t>
            </a:r>
          </a:p>
          <a:p>
            <a:pPr lvl="0"/>
            <a:r>
              <a:rPr lang="zh-TW" altLang="zh-TW" sz="1200" kern="1200" dirty="0" smtClean="0">
                <a:solidFill>
                  <a:schemeClr val="tx1"/>
                </a:solidFill>
                <a:effectLst/>
                <a:latin typeface="+mn-lt"/>
                <a:ea typeface="+mn-ea"/>
                <a:cs typeface="+mn-cs"/>
              </a:rPr>
              <a:t>高流量產品－跨碼頭直接發運物流管理。</a:t>
            </a:r>
          </a:p>
          <a:p>
            <a:pPr lvl="0"/>
            <a:r>
              <a:rPr lang="zh-TW" altLang="zh-TW" sz="1200" kern="1200" dirty="0" smtClean="0">
                <a:solidFill>
                  <a:schemeClr val="tx1"/>
                </a:solidFill>
                <a:effectLst/>
                <a:latin typeface="+mn-lt"/>
                <a:ea typeface="+mn-ea"/>
                <a:cs typeface="+mn-cs"/>
              </a:rPr>
              <a:t>低流量產品－整箱（</a:t>
            </a:r>
            <a:r>
              <a:rPr lang="en-US" altLang="zh-TW" sz="1200" kern="1200" dirty="0" smtClean="0">
                <a:solidFill>
                  <a:schemeClr val="tx1"/>
                </a:solidFill>
                <a:effectLst/>
                <a:latin typeface="+mn-lt"/>
                <a:ea typeface="+mn-ea"/>
                <a:cs typeface="+mn-cs"/>
              </a:rPr>
              <a:t>case</a:t>
            </a:r>
            <a:r>
              <a:rPr lang="zh-TW" altLang="zh-TW" sz="1200" kern="1200" dirty="0" smtClean="0">
                <a:solidFill>
                  <a:schemeClr val="tx1"/>
                </a:solidFill>
                <a:effectLst/>
                <a:latin typeface="+mn-lt"/>
                <a:ea typeface="+mn-ea"/>
                <a:cs typeface="+mn-cs"/>
              </a:rPr>
              <a:t>）或分拆運送（</a:t>
            </a:r>
            <a:r>
              <a:rPr lang="en-US" altLang="zh-TW" sz="1200" kern="1200" dirty="0" smtClean="0">
                <a:solidFill>
                  <a:schemeClr val="tx1"/>
                </a:solidFill>
                <a:effectLst/>
                <a:latin typeface="+mn-lt"/>
                <a:ea typeface="+mn-ea"/>
                <a:cs typeface="+mn-cs"/>
              </a:rPr>
              <a:t>break bulk</a:t>
            </a:r>
            <a:r>
              <a:rPr lang="zh-TW" altLang="zh-TW" sz="1200" kern="1200" dirty="0" smtClean="0">
                <a:solidFill>
                  <a:schemeClr val="tx1"/>
                </a:solidFill>
                <a:effectLst/>
                <a:latin typeface="+mn-lt"/>
                <a:ea typeface="+mn-ea"/>
                <a:cs typeface="+mn-cs"/>
              </a:rPr>
              <a:t>）方式</a:t>
            </a:r>
          </a:p>
          <a:p>
            <a:r>
              <a:rPr lang="zh-TW" altLang="zh-TW" sz="1200" kern="1200" dirty="0" smtClean="0">
                <a:solidFill>
                  <a:schemeClr val="tx1"/>
                </a:solidFill>
                <a:effectLst/>
                <a:latin typeface="+mn-lt"/>
                <a:ea typeface="+mn-ea"/>
                <a:cs typeface="+mn-cs"/>
              </a:rPr>
              <a:t>、高流量產品：</a:t>
            </a:r>
          </a:p>
          <a:p>
            <a:pPr lvl="0"/>
            <a:r>
              <a:rPr lang="zh-TW" altLang="zh-TW" sz="1200" kern="1200" dirty="0" smtClean="0">
                <a:solidFill>
                  <a:schemeClr val="tx1"/>
                </a:solidFill>
                <a:effectLst/>
                <a:latin typeface="+mn-lt"/>
                <a:ea typeface="+mn-ea"/>
                <a:cs typeface="+mn-cs"/>
              </a:rPr>
              <a:t>對接程序：商品不存放倉庫內，在運抵倉庫後便會即時分拆進行包裝等加工工作，再配送到各店鋪。</a:t>
            </a:r>
          </a:p>
          <a:p>
            <a:pPr lvl="0"/>
            <a:r>
              <a:rPr lang="zh-TW" altLang="zh-TW" sz="1200" kern="1200" dirty="0" smtClean="0">
                <a:solidFill>
                  <a:schemeClr val="tx1"/>
                </a:solidFill>
                <a:effectLst/>
                <a:latin typeface="+mn-lt"/>
                <a:ea typeface="+mn-ea"/>
                <a:cs typeface="+mn-cs"/>
              </a:rPr>
              <a:t>零庫存方式：貨品在高度信息化的條件下，各企業緊密協調而產生的物流方案，需高度精確的銷售分析。</a:t>
            </a:r>
          </a:p>
          <a:p>
            <a:pPr lvl="0"/>
            <a:r>
              <a:rPr lang="zh-TW" altLang="zh-TW" sz="1200" kern="1200" dirty="0" smtClean="0">
                <a:solidFill>
                  <a:schemeClr val="tx1"/>
                </a:solidFill>
                <a:effectLst/>
                <a:latin typeface="+mn-lt"/>
                <a:ea typeface="+mn-ea"/>
                <a:cs typeface="+mn-cs"/>
              </a:rPr>
              <a:t>以可口可樂為例，說明減少出錯及節省成本的雙贏。</a:t>
            </a:r>
          </a:p>
          <a:p>
            <a:r>
              <a:rPr lang="zh-TW" altLang="zh-TW" sz="1200" kern="1200" dirty="0" smtClean="0">
                <a:solidFill>
                  <a:schemeClr val="tx1"/>
                </a:solidFill>
                <a:effectLst/>
                <a:latin typeface="+mn-lt"/>
                <a:ea typeface="+mn-ea"/>
                <a:cs typeface="+mn-cs"/>
              </a:rPr>
              <a:t>二、低流量產品：</a:t>
            </a:r>
          </a:p>
          <a:p>
            <a:pPr lvl="0"/>
            <a:r>
              <a:rPr lang="zh-TW" altLang="zh-TW" sz="1200" kern="1200" dirty="0" smtClean="0">
                <a:solidFill>
                  <a:schemeClr val="tx1"/>
                </a:solidFill>
                <a:effectLst/>
                <a:latin typeface="+mn-lt"/>
                <a:ea typeface="+mn-ea"/>
                <a:cs typeface="+mn-cs"/>
              </a:rPr>
              <a:t>市場存在供應與需求不確定的情況（訂定安全庫存水平）。</a:t>
            </a:r>
          </a:p>
          <a:p>
            <a:pPr lvl="0"/>
            <a:r>
              <a:rPr lang="zh-TW" altLang="zh-TW" sz="1200" kern="1200" dirty="0" smtClean="0">
                <a:solidFill>
                  <a:schemeClr val="tx1"/>
                </a:solidFill>
                <a:effectLst/>
                <a:latin typeface="+mn-lt"/>
                <a:ea typeface="+mn-ea"/>
                <a:cs typeface="+mn-cs"/>
              </a:rPr>
              <a:t>整箱：供應商將貨品運送至便利店倉庫，由倉庫員工運送至分店，再由分店員工拆箱及上架。</a:t>
            </a:r>
          </a:p>
          <a:p>
            <a:pPr lvl="0"/>
            <a:r>
              <a:rPr lang="zh-TW" altLang="zh-TW" sz="1200" kern="1200" dirty="0" smtClean="0">
                <a:solidFill>
                  <a:schemeClr val="tx1"/>
                </a:solidFill>
                <a:effectLst/>
                <a:latin typeface="+mn-lt"/>
                <a:ea typeface="+mn-ea"/>
                <a:cs typeface="+mn-cs"/>
              </a:rPr>
              <a:t>分拆運送：便利店的貨倉儲存一部份貨品，其他貨品在倉庫中分拆配送至各店鋪。</a:t>
            </a:r>
          </a:p>
          <a:p>
            <a:r>
              <a:rPr lang="zh-TW" altLang="zh-TW" sz="1200" kern="1200" dirty="0" smtClean="0">
                <a:solidFill>
                  <a:schemeClr val="tx1"/>
                </a:solidFill>
                <a:effectLst/>
                <a:latin typeface="+mn-lt"/>
                <a:ea typeface="+mn-ea"/>
                <a:cs typeface="+mn-cs"/>
              </a:rPr>
              <a:t>三、運貨考量因素：</a:t>
            </a:r>
          </a:p>
          <a:p>
            <a:r>
              <a:rPr lang="zh-TW" altLang="zh-TW" sz="1200" kern="1200" dirty="0" smtClean="0">
                <a:solidFill>
                  <a:schemeClr val="tx1"/>
                </a:solidFill>
                <a:effectLst/>
                <a:latin typeface="+mn-lt"/>
                <a:ea typeface="+mn-ea"/>
                <a:cs typeface="+mn-cs"/>
              </a:rPr>
              <a:t>產品銷售額、補貨次數、存貨所需面積以及人手編排等。</a:t>
            </a:r>
          </a:p>
          <a:p>
            <a:r>
              <a:rPr lang="zh-TW" altLang="zh-TW" sz="1200" kern="1200" dirty="0" smtClean="0">
                <a:solidFill>
                  <a:schemeClr val="tx1"/>
                </a:solidFill>
                <a:effectLst/>
                <a:latin typeface="+mn-lt"/>
                <a:ea typeface="+mn-ea"/>
                <a:cs typeface="+mn-cs"/>
              </a:rPr>
              <a:t>供應商庫存管理計畫</a:t>
            </a: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便利店的好處：有競爭力的進貨價與合理毛利，消除店鋪過多庫存，減少物流費用，達至高效率的存貨周轉與可靠的貨源供應。</a:t>
            </a:r>
          </a:p>
          <a:p>
            <a:r>
              <a:rPr lang="zh-TW" altLang="zh-TW" sz="1200" kern="1200" dirty="0" smtClean="0">
                <a:solidFill>
                  <a:schemeClr val="tx1"/>
                </a:solidFill>
                <a:effectLst/>
                <a:latin typeface="+mn-lt"/>
                <a:ea typeface="+mn-ea"/>
                <a:cs typeface="+mn-cs"/>
              </a:rPr>
              <a:t>＊中國內地展望</a:t>
            </a:r>
          </a:p>
          <a:p>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便利店於</a:t>
            </a:r>
            <a:r>
              <a:rPr lang="en-US" altLang="zh-TW" sz="1200" kern="1200" dirty="0" smtClean="0">
                <a:solidFill>
                  <a:schemeClr val="tx1"/>
                </a:solidFill>
                <a:effectLst/>
                <a:latin typeface="+mn-lt"/>
                <a:ea typeface="+mn-ea"/>
                <a:cs typeface="+mn-cs"/>
              </a:rPr>
              <a:t>2001</a:t>
            </a:r>
            <a:r>
              <a:rPr lang="zh-TW" altLang="zh-TW" sz="1200" kern="1200" dirty="0" smtClean="0">
                <a:solidFill>
                  <a:schemeClr val="tx1"/>
                </a:solidFill>
                <a:effectLst/>
                <a:latin typeface="+mn-lt"/>
                <a:ea typeface="+mn-ea"/>
                <a:cs typeface="+mn-cs"/>
              </a:rPr>
              <a:t>年與廣州的合作夥伴達成合作協定，</a:t>
            </a:r>
          </a:p>
          <a:p>
            <a:r>
              <a:rPr lang="zh-TW" altLang="zh-TW" sz="1200" kern="1200" dirty="0" smtClean="0">
                <a:solidFill>
                  <a:schemeClr val="tx1"/>
                </a:solidFill>
                <a:effectLst/>
                <a:latin typeface="+mn-lt"/>
                <a:ea typeface="+mn-ea"/>
                <a:cs typeface="+mn-cs"/>
              </a:rPr>
              <a:t>透過夥伴的強大零售背景和網絡，共同開辦連鎖便利店。</a:t>
            </a:r>
          </a:p>
          <a:p>
            <a:r>
              <a:rPr lang="en-US" altLang="zh-TW" sz="1200" kern="1200" dirty="0" smtClean="0">
                <a:solidFill>
                  <a:schemeClr val="tx1"/>
                </a:solidFill>
                <a:effectLst/>
                <a:latin typeface="+mn-lt"/>
                <a:ea typeface="+mn-ea"/>
                <a:cs typeface="+mn-cs"/>
              </a:rPr>
              <a:t>OK</a:t>
            </a:r>
            <a:r>
              <a:rPr lang="zh-TW" altLang="zh-TW" sz="1200" kern="1200" dirty="0" smtClean="0">
                <a:solidFill>
                  <a:schemeClr val="tx1"/>
                </a:solidFill>
                <a:effectLst/>
                <a:latin typeface="+mn-lt"/>
                <a:ea typeface="+mn-ea"/>
                <a:cs typeface="+mn-cs"/>
              </a:rPr>
              <a:t>便利店為「第四代店舖」</a:t>
            </a:r>
          </a:p>
          <a:p>
            <a:r>
              <a:rPr lang="zh-TW" altLang="zh-TW" sz="1200" kern="1200" dirty="0" smtClean="0">
                <a:solidFill>
                  <a:schemeClr val="tx1"/>
                </a:solidFill>
                <a:effectLst/>
                <a:latin typeface="+mn-lt"/>
                <a:ea typeface="+mn-ea"/>
                <a:cs typeface="+mn-cs"/>
              </a:rPr>
              <a:t>以創新產品、優質服務和新進設施，</a:t>
            </a:r>
          </a:p>
          <a:p>
            <a:r>
              <a:rPr lang="zh-TW" altLang="zh-TW" sz="1200" kern="1200" dirty="0" smtClean="0">
                <a:solidFill>
                  <a:schemeClr val="tx1"/>
                </a:solidFill>
                <a:effectLst/>
                <a:latin typeface="+mn-lt"/>
                <a:ea typeface="+mn-ea"/>
                <a:cs typeface="+mn-cs"/>
              </a:rPr>
              <a:t>配合當地居民習慣而經營。</a:t>
            </a:r>
          </a:p>
          <a:p>
            <a:r>
              <a:rPr lang="zh-TW" altLang="zh-TW" sz="1200" kern="1200" dirty="0" smtClean="0">
                <a:solidFill>
                  <a:schemeClr val="tx1"/>
                </a:solidFill>
                <a:effectLst/>
                <a:latin typeface="+mn-lt"/>
                <a:ea typeface="+mn-ea"/>
                <a:cs typeface="+mn-cs"/>
              </a:rPr>
              <a:t>積極投入信息科技，並自行研發電子銷售</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倉庫</a:t>
            </a:r>
          </a:p>
          <a:p>
            <a:r>
              <a:rPr lang="zh-TW" altLang="zh-TW" sz="1200" kern="1200" dirty="0" smtClean="0">
                <a:solidFill>
                  <a:schemeClr val="tx1"/>
                </a:solidFill>
                <a:effectLst/>
                <a:latin typeface="+mn-lt"/>
                <a:ea typeface="+mn-ea"/>
                <a:cs typeface="+mn-cs"/>
              </a:rPr>
              <a:t>管理系統。引進全新概念的美食服務。</a:t>
            </a:r>
          </a:p>
          <a:p>
            <a:endParaRPr lang="zh-TW" altLang="en-US" dirty="0"/>
          </a:p>
        </p:txBody>
      </p:sp>
      <p:sp>
        <p:nvSpPr>
          <p:cNvPr id="4" name="投影片編號版面配置區 3"/>
          <p:cNvSpPr>
            <a:spLocks noGrp="1"/>
          </p:cNvSpPr>
          <p:nvPr>
            <p:ph type="sldNum" sz="quarter" idx="10"/>
          </p:nvPr>
        </p:nvSpPr>
        <p:spPr/>
        <p:txBody>
          <a:bodyPr/>
          <a:lstStyle/>
          <a:p>
            <a:fld id="{A09B746C-00B8-4B6E-B648-F3645887B8CA}" type="slidenum">
              <a:rPr lang="zh-TW" altLang="en-US" smtClean="0"/>
              <a:pPr/>
              <a:t>38</a:t>
            </a:fld>
            <a:endParaRPr lang="zh-TW" altLang="en-US"/>
          </a:p>
        </p:txBody>
      </p:sp>
    </p:spTree>
    <p:extLst>
      <p:ext uri="{BB962C8B-B14F-4D97-AF65-F5344CB8AC3E}">
        <p14:creationId xmlns:p14="http://schemas.microsoft.com/office/powerpoint/2010/main" xmlns="" val="26658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smtClean="0"/>
              <a:t>在製造上游</a:t>
            </a:r>
            <a:r>
              <a:rPr lang="en-US" altLang="zh-TW" dirty="0" smtClean="0"/>
              <a:t>:</a:t>
            </a:r>
            <a:r>
              <a:rPr lang="zh-TW" altLang="en-US" dirty="0" smtClean="0"/>
              <a:t>產品開發、原物料採購</a:t>
            </a:r>
          </a:p>
          <a:p>
            <a:pPr lvl="0"/>
            <a:r>
              <a:rPr lang="zh-TW" altLang="en-US" dirty="0" smtClean="0"/>
              <a:t>下游</a:t>
            </a:r>
            <a:r>
              <a:rPr lang="en-US" altLang="zh-TW" dirty="0" smtClean="0"/>
              <a:t>:</a:t>
            </a:r>
            <a:r>
              <a:rPr lang="zh-TW" altLang="en-US" dirty="0" smtClean="0"/>
              <a:t>市場營銷、物流配送</a:t>
            </a:r>
          </a:p>
          <a:p>
            <a:endParaRPr lang="zh-TW" altLang="en-US" dirty="0"/>
          </a:p>
        </p:txBody>
      </p:sp>
      <p:sp>
        <p:nvSpPr>
          <p:cNvPr id="4" name="投影片編號版面配置區 3"/>
          <p:cNvSpPr>
            <a:spLocks noGrp="1"/>
          </p:cNvSpPr>
          <p:nvPr>
            <p:ph type="sldNum" sz="quarter" idx="10"/>
          </p:nvPr>
        </p:nvSpPr>
        <p:spPr/>
        <p:txBody>
          <a:bodyPr/>
          <a:lstStyle/>
          <a:p>
            <a:fld id="{67C17675-5E8B-4C95-8886-58713A09FB39}" type="slidenum">
              <a:rPr lang="zh-TW" altLang="en-US" smtClean="0"/>
              <a:pPr/>
              <a:t>15</a:t>
            </a:fld>
            <a:endParaRPr lang="zh-TW" altLang="en-US"/>
          </a:p>
        </p:txBody>
      </p:sp>
    </p:spTree>
    <p:extLst>
      <p:ext uri="{BB962C8B-B14F-4D97-AF65-F5344CB8AC3E}">
        <p14:creationId xmlns:p14="http://schemas.microsoft.com/office/powerpoint/2010/main" xmlns="" val="403816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利豐</a:t>
            </a:r>
            <a:r>
              <a:rPr lang="en-US" altLang="zh-TW" dirty="0" smtClean="0"/>
              <a:t>1993</a:t>
            </a:r>
            <a:r>
              <a:rPr lang="zh-TW" altLang="en-US" dirty="0" smtClean="0"/>
              <a:t>年收購，以</a:t>
            </a:r>
            <a:r>
              <a:rPr lang="en-US" altLang="zh-TW" dirty="0" smtClean="0"/>
              <a:t>FMCG</a:t>
            </a:r>
            <a:r>
              <a:rPr lang="zh-TW" altLang="en-US" dirty="0" smtClean="0"/>
              <a:t>聞名的英和商務</a:t>
            </a:r>
            <a:endParaRPr lang="zh-TW" altLang="en-US" dirty="0"/>
          </a:p>
        </p:txBody>
      </p:sp>
      <p:sp>
        <p:nvSpPr>
          <p:cNvPr id="4" name="投影片編號版面配置區 3"/>
          <p:cNvSpPr>
            <a:spLocks noGrp="1"/>
          </p:cNvSpPr>
          <p:nvPr>
            <p:ph type="sldNum" sz="quarter" idx="10"/>
          </p:nvPr>
        </p:nvSpPr>
        <p:spPr/>
        <p:txBody>
          <a:bodyPr/>
          <a:lstStyle/>
          <a:p>
            <a:fld id="{67C17675-5E8B-4C95-8886-58713A09FB39}" type="slidenum">
              <a:rPr lang="zh-TW" altLang="en-US" smtClean="0"/>
              <a:pPr/>
              <a:t>17</a:t>
            </a:fld>
            <a:endParaRPr lang="zh-TW" altLang="en-US"/>
          </a:p>
        </p:txBody>
      </p:sp>
    </p:spTree>
    <p:extLst>
      <p:ext uri="{BB962C8B-B14F-4D97-AF65-F5344CB8AC3E}">
        <p14:creationId xmlns:p14="http://schemas.microsoft.com/office/powerpoint/2010/main" xmlns="" val="254559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萬寶公司透過授予品牌許可證的方式</a:t>
            </a:r>
            <a:endParaRPr lang="zh-TW" altLang="en-US" dirty="0"/>
          </a:p>
        </p:txBody>
      </p:sp>
      <p:sp>
        <p:nvSpPr>
          <p:cNvPr id="4" name="投影片編號版面配置區 3"/>
          <p:cNvSpPr>
            <a:spLocks noGrp="1"/>
          </p:cNvSpPr>
          <p:nvPr>
            <p:ph type="sldNum" sz="quarter" idx="10"/>
          </p:nvPr>
        </p:nvSpPr>
        <p:spPr/>
        <p:txBody>
          <a:bodyPr/>
          <a:lstStyle/>
          <a:p>
            <a:fld id="{67C17675-5E8B-4C95-8886-58713A09FB39}" type="slidenum">
              <a:rPr lang="zh-TW" altLang="en-US" smtClean="0"/>
              <a:pPr/>
              <a:t>18</a:t>
            </a:fld>
            <a:endParaRPr lang="zh-TW" altLang="en-US"/>
          </a:p>
        </p:txBody>
      </p:sp>
    </p:spTree>
    <p:extLst>
      <p:ext uri="{BB962C8B-B14F-4D97-AF65-F5344CB8AC3E}">
        <p14:creationId xmlns:p14="http://schemas.microsoft.com/office/powerpoint/2010/main" xmlns="" val="115174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傳統物流的概念：</a:t>
            </a:r>
            <a:r>
              <a:rPr kumimoji="1" lang="zh-TW" altLang="en-US" dirty="0" smtClean="0"/>
              <a:t>簡單的貨物倉儲與運輸的職能</a:t>
            </a:r>
            <a:endParaRPr kumimoji="1" lang="en-US" altLang="zh-TW" dirty="0" smtClean="0"/>
          </a:p>
          <a:p>
            <a:endParaRPr kumimoji="1" lang="en-US" altLang="zh-TW" dirty="0" smtClean="0"/>
          </a:p>
          <a:p>
            <a:r>
              <a:rPr kumimoji="1" lang="zh-TW" altLang="en-US" b="1" dirty="0" smtClean="0"/>
              <a:t>現代物流的概念：</a:t>
            </a:r>
            <a:r>
              <a:rPr kumimoji="1" lang="zh-TW" altLang="en-US" dirty="0" smtClean="0"/>
              <a:t>運用供應鏈管理引入傳統的物流作業之上，物流不再侷限於倉儲與運輸，而是把運輸、倉儲、裝卸、加工、整理、配送、信息等方面結合，以提高物流作業的整體效率及降低物流環節的成本</a:t>
            </a:r>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21</a:t>
            </a:fld>
            <a:endParaRPr kumimoji="1" lang="zh-TW" altLang="en-US"/>
          </a:p>
        </p:txBody>
      </p:sp>
    </p:spTree>
    <p:extLst>
      <p:ext uri="{BB962C8B-B14F-4D97-AF65-F5344CB8AC3E}">
        <p14:creationId xmlns:p14="http://schemas.microsoft.com/office/powerpoint/2010/main" xmlns="" val="175542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1" lang="zh-TW" altLang="en-US" dirty="0" smtClean="0"/>
              <a:t>由貨運代理公司、卡車經營管理公司或倉儲公司代為管理和承擔企業包括倉儲和運輸在內的物流業務</a:t>
            </a:r>
            <a:endParaRPr kumimoji="1" lang="en-US" altLang="zh-TW"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1" lang="en-US" altLang="zh-TW" dirty="0" smtClean="0"/>
          </a:p>
          <a:p>
            <a:pPr lvl="1"/>
            <a:r>
              <a:rPr kumimoji="1" lang="zh-TW" altLang="en-US" dirty="0" smtClean="0"/>
              <a:t>使企業專注於發展核心業務</a:t>
            </a:r>
            <a:endParaRPr kumimoji="1" lang="en-US" altLang="zh-TW" dirty="0" smtClean="0"/>
          </a:p>
          <a:p>
            <a:pPr lvl="1"/>
            <a:r>
              <a:rPr kumimoji="1" lang="zh-TW" altLang="en-US" dirty="0" smtClean="0"/>
              <a:t>物流公司為企業專門設計的策略性物流方案可以加快供應鏈各個環節的流程和降低成本，增強產品的競爭力</a:t>
            </a: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22</a:t>
            </a:fld>
            <a:endParaRPr kumimoji="1" lang="zh-TW" altLang="en-US"/>
          </a:p>
        </p:txBody>
      </p:sp>
    </p:spTree>
    <p:extLst>
      <p:ext uri="{BB962C8B-B14F-4D97-AF65-F5344CB8AC3E}">
        <p14:creationId xmlns:p14="http://schemas.microsoft.com/office/powerpoint/2010/main" xmlns="" val="331868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zh-TW" altLang="en-US" dirty="0" smtClean="0"/>
              <a:t>為全球超過</a:t>
            </a:r>
            <a:r>
              <a:rPr kumimoji="1" lang="en-US" altLang="zh-TW" dirty="0" smtClean="0"/>
              <a:t>300</a:t>
            </a:r>
            <a:r>
              <a:rPr kumimoji="1" lang="zh-TW" altLang="en-US" dirty="0" smtClean="0"/>
              <a:t>家跨國公司提提供服務，網絡覆蓋了九大國家</a:t>
            </a:r>
            <a:endParaRPr kumimoji="1"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zh-TW" dirty="0" smtClean="0"/>
          </a:p>
          <a:p>
            <a:r>
              <a:rPr kumimoji="1" lang="zh-TW" altLang="en-US" dirty="0" smtClean="0"/>
              <a:t>執行、管理、不斷改進客戶的物流業務，使客戶的物流系統更完善、順暢</a:t>
            </a:r>
            <a:endParaRPr kumimoji="1" lang="en-US" altLang="zh-TW" dirty="0" smtClean="0"/>
          </a:p>
          <a:p>
            <a:r>
              <a:rPr kumimoji="1" lang="zh-TW" altLang="en-US" dirty="0" smtClean="0"/>
              <a:t>重視上、下游企業的融合</a:t>
            </a:r>
            <a:endParaRPr kumimoji="1" lang="en-US" altLang="zh-TW" dirty="0" smtClean="0"/>
          </a:p>
          <a:p>
            <a:endParaRPr kumimoji="1" lang="en-US" altLang="zh-TW" dirty="0" smtClean="0"/>
          </a:p>
          <a:p>
            <a:r>
              <a:rPr kumimoji="1" lang="zh-TW" altLang="en-US" dirty="0" smtClean="0"/>
              <a:t>戰略合作夥伴，追求的不是短期利益，以長遠合作夥伴的身份。</a:t>
            </a:r>
            <a:endParaRPr kumimoji="1" lang="en-US" altLang="zh-TW" dirty="0" smtClean="0"/>
          </a:p>
          <a:p>
            <a:pPr lvl="1"/>
            <a:r>
              <a:rPr kumimoji="1" lang="zh-TW" altLang="en-US" dirty="0" smtClean="0"/>
              <a:t>物流專家緊密配合客戶，共同管理與優化課務的供應鏈，並提供一個全面的、具有創造性、低成本和具時間效益的物流解決方案</a:t>
            </a:r>
            <a:endParaRPr kumimoji="1" lang="en-US" altLang="zh-TW" dirty="0" smtClean="0"/>
          </a:p>
          <a:p>
            <a:pPr lvl="1"/>
            <a:r>
              <a:rPr kumimoji="1" lang="zh-TW" altLang="en-US" dirty="0" smtClean="0"/>
              <a:t>功能：進出口、貨品儲存、運輸、貨品增值、貨品分銷</a:t>
            </a:r>
            <a:endParaRPr kumimoji="1" lang="en-US" altLang="zh-TW" dirty="0" smtClean="0"/>
          </a:p>
          <a:p>
            <a:pPr lvl="1"/>
            <a:r>
              <a:rPr kumimoji="1" lang="zh-TW" altLang="en-US" dirty="0" smtClean="0"/>
              <a:t>建造現代化倉庫、信息系統、運輸設備，企業節省了物流建設費用</a:t>
            </a:r>
            <a:endParaRPr kumimoji="1" lang="en-US" altLang="zh-TW" dirty="0" smtClean="0"/>
          </a:p>
          <a:p>
            <a:pPr lvl="1"/>
            <a:r>
              <a:rPr kumimoji="1" lang="zh-TW" altLang="en-US" dirty="0" smtClean="0"/>
              <a:t>包裝部門：包裝業務、市場推廣、銷售</a:t>
            </a:r>
            <a:endParaRPr kumimoji="1" lang="en-US" altLang="zh-TW" dirty="0" smtClean="0"/>
          </a:p>
          <a:p>
            <a:pPr lvl="1"/>
            <a:r>
              <a:rPr kumimoji="1" lang="zh-TW" altLang="en-US" dirty="0" smtClean="0"/>
              <a:t>風險管理：貨品運送過程中人為與自然風險的管理，如勞工事項、運輸流程、信息系統、信息溝通平台</a:t>
            </a: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23</a:t>
            </a:fld>
            <a:endParaRPr kumimoji="1" lang="zh-TW" altLang="en-US"/>
          </a:p>
        </p:txBody>
      </p:sp>
    </p:spTree>
    <p:extLst>
      <p:ext uri="{BB962C8B-B14F-4D97-AF65-F5344CB8AC3E}">
        <p14:creationId xmlns:p14="http://schemas.microsoft.com/office/powerpoint/2010/main" xmlns="" val="291776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物流中心：對供應鏈整合方面有作用</a:t>
            </a:r>
            <a:endParaRPr kumimoji="1" lang="en-US" altLang="zh-TW" dirty="0" smtClean="0"/>
          </a:p>
          <a:p>
            <a:pPr lvl="1"/>
            <a:r>
              <a:rPr kumimoji="1" lang="zh-TW" altLang="en-US" dirty="0" smtClean="0"/>
              <a:t>倉庫儲存</a:t>
            </a:r>
            <a:endParaRPr kumimoji="1" lang="en-US" altLang="zh-TW" dirty="0" smtClean="0"/>
          </a:p>
          <a:p>
            <a:pPr lvl="1"/>
            <a:r>
              <a:rPr kumimoji="1" lang="zh-TW" altLang="en-US" dirty="0" smtClean="0"/>
              <a:t>流通加工</a:t>
            </a:r>
            <a:endParaRPr kumimoji="1" lang="en-US" altLang="zh-TW" dirty="0" smtClean="0"/>
          </a:p>
          <a:p>
            <a:pPr lvl="1"/>
            <a:r>
              <a:rPr kumimoji="1" lang="zh-TW" altLang="en-US" dirty="0" smtClean="0"/>
              <a:t>揀貨</a:t>
            </a:r>
            <a:endParaRPr kumimoji="1" lang="en-US" altLang="zh-TW" dirty="0" smtClean="0"/>
          </a:p>
          <a:p>
            <a:pPr lvl="1"/>
            <a:r>
              <a:rPr kumimoji="1" lang="zh-TW" altLang="en-US" dirty="0" smtClean="0"/>
              <a:t>運輸配送</a:t>
            </a:r>
            <a:endParaRPr kumimoji="1" lang="en-US" altLang="zh-TW" dirty="0" smtClean="0"/>
          </a:p>
          <a:p>
            <a:pPr lvl="1"/>
            <a:r>
              <a:rPr kumimoji="1" lang="zh-TW" altLang="en-US" dirty="0" smtClean="0"/>
              <a:t>運用信息科技去支援銷售</a:t>
            </a:r>
            <a:endParaRPr kumimoji="1" lang="en-US" altLang="zh-TW" dirty="0" smtClean="0"/>
          </a:p>
          <a:p>
            <a:r>
              <a:rPr kumimoji="1" lang="zh-TW" altLang="en-US" dirty="0" smtClean="0"/>
              <a:t>集成貨物處理：將不同國家的貨品集成</a:t>
            </a:r>
            <a:endParaRPr kumimoji="1" lang="en-US" altLang="zh-TW" dirty="0" smtClean="0"/>
          </a:p>
          <a:p>
            <a:r>
              <a:rPr kumimoji="1" lang="zh-TW" altLang="en-US" dirty="0" smtClean="0"/>
              <a:t>擴散聯合運輸：支持多式聯運，陸、海、空</a:t>
            </a:r>
            <a:r>
              <a:rPr kumimoji="1" lang="en-US" altLang="zh-TW" dirty="0" smtClean="0"/>
              <a:t>..</a:t>
            </a:r>
          </a:p>
          <a:p>
            <a:r>
              <a:rPr kumimoji="1" lang="zh-TW" altLang="en-US" dirty="0" smtClean="0"/>
              <a:t>提高物流水平：縮短上下游產業樓通過程，提高物流速度和準確度</a:t>
            </a: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24</a:t>
            </a:fld>
            <a:endParaRPr kumimoji="1" lang="zh-TW" altLang="en-US"/>
          </a:p>
        </p:txBody>
      </p:sp>
    </p:spTree>
    <p:extLst>
      <p:ext uri="{BB962C8B-B14F-4D97-AF65-F5344CB8AC3E}">
        <p14:creationId xmlns:p14="http://schemas.microsoft.com/office/powerpoint/2010/main" xmlns="" val="222359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英和組合和統一管理</a:t>
            </a:r>
            <a:r>
              <a:rPr kumimoji="1" lang="zh-TW" altLang="zh-TW" dirty="0" smtClean="0"/>
              <a:t>T</a:t>
            </a:r>
            <a:r>
              <a:rPr kumimoji="1" lang="en-US" altLang="zh-TW" dirty="0" err="1" smtClean="0"/>
              <a:t>imberland</a:t>
            </a:r>
            <a:r>
              <a:rPr kumimoji="1" lang="zh-TW" altLang="en-US" dirty="0" smtClean="0"/>
              <a:t>亞洲市場</a:t>
            </a:r>
            <a:endParaRPr kumimoji="1" lang="en-US" altLang="zh-TW" dirty="0" smtClean="0"/>
          </a:p>
          <a:p>
            <a:pPr lvl="1"/>
            <a:r>
              <a:rPr kumimoji="1" lang="zh-TW" altLang="en-US" dirty="0" smtClean="0"/>
              <a:t>香港的區域配送中心，調節需求</a:t>
            </a:r>
            <a:endParaRPr kumimoji="1" lang="en-US" altLang="zh-TW" dirty="0" smtClean="0"/>
          </a:p>
          <a:p>
            <a:pPr lvl="1"/>
            <a:r>
              <a:rPr kumimoji="1" lang="zh-TW" altLang="en-US" dirty="0" smtClean="0"/>
              <a:t>衛星倉庫</a:t>
            </a: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fld id="{C447BA66-1766-D948-A813-A47900E79A4D}" type="slidenum">
              <a:rPr kumimoji="1" lang="zh-TW" altLang="en-US" smtClean="0"/>
              <a:pPr/>
              <a:t>25</a:t>
            </a:fld>
            <a:endParaRPr kumimoji="1" lang="zh-TW" altLang="en-US"/>
          </a:p>
        </p:txBody>
      </p:sp>
    </p:spTree>
    <p:extLst>
      <p:ext uri="{BB962C8B-B14F-4D97-AF65-F5344CB8AC3E}">
        <p14:creationId xmlns:p14="http://schemas.microsoft.com/office/powerpoint/2010/main" xmlns="" val="43827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49F0034-7EBD-4F90-A25F-B78B831BDD93}"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9F0034-7EBD-4F90-A25F-B78B831BDD9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9F0034-7EBD-4F90-A25F-B78B831BDD9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9F0034-7EBD-4F90-A25F-B78B831BDD93}"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249F0034-7EBD-4F90-A25F-B78B831BDD93}"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9F0034-7EBD-4F90-A25F-B78B831BDD93}"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49F0034-7EBD-4F90-A25F-B78B831BDD93}"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49F0034-7EBD-4F90-A25F-B78B831BDD93}"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49F0034-7EBD-4F90-A25F-B78B831BDD9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9F0034-7EBD-4F90-A25F-B78B831BDD93}"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32BA059A-A3F0-4B37-BE1F-0AD886CE417A}" type="datetimeFigureOut">
              <a:rPr lang="zh-TW" altLang="en-US" smtClean="0"/>
              <a:pPr/>
              <a:t>2012/12/22</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249F0034-7EBD-4F90-A25F-B78B831BDD93}"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2BA059A-A3F0-4B37-BE1F-0AD886CE417A}" type="datetimeFigureOut">
              <a:rPr lang="zh-TW" altLang="en-US" smtClean="0"/>
              <a:pPr/>
              <a:t>2012/12/22</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49F0034-7EBD-4F90-A25F-B78B831BDD9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600" y="3573016"/>
            <a:ext cx="6400800" cy="2952328"/>
          </a:xfrm>
        </p:spPr>
        <p:txBody>
          <a:bodyPr>
            <a:normAutofit/>
          </a:bodyPr>
          <a:lstStyle/>
          <a:p>
            <a:r>
              <a:rPr lang="zh-TW" altLang="en-US" dirty="0" smtClean="0"/>
              <a:t>生管期末報告</a:t>
            </a:r>
            <a:r>
              <a:rPr lang="zh-TW" altLang="en-US" dirty="0"/>
              <a:t> </a:t>
            </a:r>
            <a:r>
              <a:rPr lang="zh-TW" altLang="en-US" dirty="0" smtClean="0"/>
              <a:t> 第一組</a:t>
            </a:r>
            <a:endParaRPr lang="en-US" altLang="zh-TW" dirty="0" smtClean="0"/>
          </a:p>
          <a:p>
            <a:r>
              <a:rPr lang="en-US" altLang="zh-TW" dirty="0" smtClean="0"/>
              <a:t>M004011001</a:t>
            </a:r>
            <a:r>
              <a:rPr kumimoji="1" lang="en-US" altLang="zh-TW" dirty="0" smtClean="0"/>
              <a:t>  </a:t>
            </a:r>
            <a:r>
              <a:rPr kumimoji="1" lang="zh-TW" altLang="en-US" dirty="0" smtClean="0"/>
              <a:t>王安妮</a:t>
            </a:r>
            <a:endParaRPr lang="en-US" altLang="zh-TW" dirty="0" smtClean="0"/>
          </a:p>
          <a:p>
            <a:r>
              <a:rPr lang="en-US" altLang="zh-TW" dirty="0" smtClean="0"/>
              <a:t>M004011021  </a:t>
            </a:r>
            <a:r>
              <a:rPr lang="zh-TW" altLang="en-US" dirty="0" smtClean="0"/>
              <a:t>丘博仁</a:t>
            </a:r>
            <a:endParaRPr lang="en-US" altLang="zh-TW" dirty="0" smtClean="0"/>
          </a:p>
          <a:p>
            <a:r>
              <a:rPr lang="en-US" altLang="zh-TW" dirty="0" smtClean="0"/>
              <a:t>M004011028</a:t>
            </a:r>
            <a:r>
              <a:rPr lang="zh-TW" altLang="en-US" dirty="0" smtClean="0"/>
              <a:t>  林昱婷</a:t>
            </a:r>
            <a:endParaRPr lang="en-US" altLang="zh-TW" dirty="0" smtClean="0"/>
          </a:p>
          <a:p>
            <a:r>
              <a:rPr lang="en-US" altLang="zh-TW" dirty="0" smtClean="0"/>
              <a:t>M004011031</a:t>
            </a:r>
            <a:r>
              <a:rPr lang="zh-TW" altLang="en-US" dirty="0" smtClean="0"/>
              <a:t>  吳亭錚</a:t>
            </a:r>
            <a:endParaRPr lang="en-US" altLang="zh-TW" dirty="0" smtClean="0"/>
          </a:p>
          <a:p>
            <a:r>
              <a:rPr lang="en-US" altLang="zh-TW" dirty="0" smtClean="0"/>
              <a:t>M004012032</a:t>
            </a:r>
            <a:r>
              <a:rPr lang="zh-TW" altLang="en-US" dirty="0" smtClean="0"/>
              <a:t>  徐慧雅</a:t>
            </a:r>
            <a:endParaRPr lang="en-US" altLang="zh-TW" dirty="0" smtClean="0"/>
          </a:p>
        </p:txBody>
      </p:sp>
      <p:sp>
        <p:nvSpPr>
          <p:cNvPr id="2" name="標題 1"/>
          <p:cNvSpPr>
            <a:spLocks noGrp="1"/>
          </p:cNvSpPr>
          <p:nvPr>
            <p:ph type="ctrTitle"/>
          </p:nvPr>
        </p:nvSpPr>
        <p:spPr>
          <a:xfrm>
            <a:off x="323528" y="1340768"/>
            <a:ext cx="8496944" cy="1800200"/>
          </a:xfrm>
        </p:spPr>
        <p:txBody>
          <a:bodyPr/>
          <a:lstStyle/>
          <a:p>
            <a:r>
              <a:rPr lang="zh-TW" altLang="en-US" dirty="0" smtClean="0"/>
              <a:t>供應鏈管理：</a:t>
            </a:r>
            <a:r>
              <a:rPr lang="en-US" altLang="zh-TW" dirty="0" smtClean="0"/>
              <a:t/>
            </a:r>
            <a:br>
              <a:rPr lang="en-US" altLang="zh-TW" dirty="0" smtClean="0"/>
            </a:br>
            <a:r>
              <a:rPr lang="zh-TW" altLang="en-US" dirty="0" smtClean="0"/>
              <a:t>利</a:t>
            </a:r>
            <a:r>
              <a:rPr lang="zh-TW" altLang="en-US" dirty="0"/>
              <a:t>豐</a:t>
            </a:r>
            <a:r>
              <a:rPr lang="zh-TW" altLang="en-US" dirty="0" smtClean="0"/>
              <a:t>集團的實踐經驗</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利豐貿易</a:t>
            </a:r>
            <a:endParaRPr lang="zh-TW" altLang="en-US" dirty="0"/>
          </a:p>
        </p:txBody>
      </p:sp>
      <p:sp>
        <p:nvSpPr>
          <p:cNvPr id="3" name="內容版面配置區 2"/>
          <p:cNvSpPr>
            <a:spLocks noGrp="1"/>
          </p:cNvSpPr>
          <p:nvPr>
            <p:ph sz="quarter" idx="1"/>
          </p:nvPr>
        </p:nvSpPr>
        <p:spPr/>
        <p:txBody>
          <a:bodyPr/>
          <a:lstStyle/>
          <a:p>
            <a:r>
              <a:rPr lang="zh-TW" altLang="en-US" dirty="0" smtClean="0"/>
              <a:t>勞動成本與生產能力存在國際差異</a:t>
            </a:r>
            <a:endParaRPr lang="en-US" altLang="zh-TW" dirty="0" smtClean="0"/>
          </a:p>
          <a:p>
            <a:r>
              <a:rPr lang="zh-TW" altLang="en-US" dirty="0"/>
              <a:t>東亞</a:t>
            </a:r>
            <a:r>
              <a:rPr lang="zh-TW" altLang="en-US" dirty="0" smtClean="0"/>
              <a:t>國家共</a:t>
            </a:r>
            <a:r>
              <a:rPr lang="en-US" altLang="zh-TW" dirty="0"/>
              <a:t>2000</a:t>
            </a:r>
            <a:r>
              <a:rPr lang="zh-TW" altLang="en-US" dirty="0"/>
              <a:t>個供應商的關係網</a:t>
            </a:r>
            <a:r>
              <a:rPr lang="zh-TW" altLang="en-US" dirty="0" smtClean="0"/>
              <a:t>絡</a:t>
            </a:r>
            <a:endParaRPr lang="en-US" altLang="zh-TW" dirty="0" smtClean="0"/>
          </a:p>
          <a:p>
            <a:r>
              <a:rPr lang="zh-TW" altLang="en-US" dirty="0"/>
              <a:t>依客戶具體需求</a:t>
            </a:r>
            <a:r>
              <a:rPr lang="zh-TW" altLang="en-US" dirty="0" smtClean="0"/>
              <a:t>尋找適合供應商</a:t>
            </a:r>
            <a:endParaRPr lang="zh-TW" altLang="en-US" dirty="0"/>
          </a:p>
        </p:txBody>
      </p:sp>
    </p:spTree>
    <p:extLst>
      <p:ext uri="{BB962C8B-B14F-4D97-AF65-F5344CB8AC3E}">
        <p14:creationId xmlns:p14="http://schemas.microsoft.com/office/powerpoint/2010/main" xmlns="" val="3270116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更全面的供應鏈管理</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144341275"/>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4224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利豐的競爭優勢</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2684180598"/>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3996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2696"/>
            <a:ext cx="8229600" cy="1143000"/>
          </a:xfrm>
        </p:spPr>
        <p:txBody>
          <a:bodyPr>
            <a:normAutofit fontScale="90000"/>
          </a:bodyPr>
          <a:lstStyle/>
          <a:p>
            <a:r>
              <a:rPr lang="zh-TW" altLang="en-US" dirty="0" smtClean="0"/>
              <a:t>個案</a:t>
            </a:r>
            <a:r>
              <a:rPr lang="en-US" altLang="zh-TW" dirty="0" smtClean="0"/>
              <a:t>:</a:t>
            </a:r>
            <a:br>
              <a:rPr lang="en-US" altLang="zh-TW" dirty="0" smtClean="0"/>
            </a:br>
            <a:r>
              <a:rPr lang="zh-TW" altLang="en-US" dirty="0" smtClean="0"/>
              <a:t>可口可樂採購宣傳品</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2757418430"/>
              </p:ext>
            </p:extLst>
          </p:nvPr>
        </p:nvGraphicFramePr>
        <p:xfrm>
          <a:off x="683568" y="2490717"/>
          <a:ext cx="7931224" cy="384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54665" y="332656"/>
            <a:ext cx="1988840" cy="1988840"/>
          </a:xfrm>
          <a:prstGeom prst="rect">
            <a:avLst/>
          </a:prstGeom>
        </p:spPr>
      </p:pic>
    </p:spTree>
    <p:extLst>
      <p:ext uri="{BB962C8B-B14F-4D97-AF65-F5344CB8AC3E}">
        <p14:creationId xmlns:p14="http://schemas.microsoft.com/office/powerpoint/2010/main" xmlns="" val="253076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利豐經銷</a:t>
            </a:r>
          </a:p>
        </p:txBody>
      </p:sp>
      <p:sp>
        <p:nvSpPr>
          <p:cNvPr id="3" name="內容版面配置區 2"/>
          <p:cNvSpPr>
            <a:spLocks noGrp="1"/>
          </p:cNvSpPr>
          <p:nvPr>
            <p:ph sz="quarter" idx="1"/>
          </p:nvPr>
        </p:nvSpPr>
        <p:spPr/>
        <p:txBody>
          <a:bodyPr/>
          <a:lstStyle/>
          <a:p>
            <a:r>
              <a:rPr lang="zh-TW" altLang="en-US" dirty="0" smtClean="0"/>
              <a:t>核心業務</a:t>
            </a:r>
            <a:r>
              <a:rPr lang="en-US" altLang="zh-TW" dirty="0" smtClean="0"/>
              <a:t>:</a:t>
            </a:r>
            <a:r>
              <a:rPr lang="zh-TW" altLang="en-US" dirty="0" smtClean="0"/>
              <a:t>為世界各地的品牌產品在亞太地區提供批發經銷一站式服務，包含生產製造、市場推廣、物流服務</a:t>
            </a:r>
            <a:endParaRPr lang="en-US" altLang="zh-TW" dirty="0" smtClean="0"/>
          </a:p>
          <a:p>
            <a:r>
              <a:rPr lang="en-US" altLang="zh-TW" dirty="0" smtClean="0"/>
              <a:t>300</a:t>
            </a:r>
            <a:r>
              <a:rPr lang="zh-TW" altLang="en-US" dirty="0" smtClean="0"/>
              <a:t>個跨國公司</a:t>
            </a:r>
            <a:endParaRPr lang="en-US" altLang="zh-TW" dirty="0" smtClean="0"/>
          </a:p>
          <a:p>
            <a:r>
              <a:rPr lang="en-US" altLang="zh-TW" dirty="0" smtClean="0"/>
              <a:t>40</a:t>
            </a:r>
            <a:r>
              <a:rPr lang="zh-TW" altLang="en-US" dirty="0" smtClean="0"/>
              <a:t>個經銷中心</a:t>
            </a:r>
            <a:endParaRPr lang="en-US" altLang="zh-TW" dirty="0" smtClean="0"/>
          </a:p>
          <a:p>
            <a:r>
              <a:rPr lang="en-US" altLang="zh-TW" dirty="0" smtClean="0"/>
              <a:t>ERP</a:t>
            </a:r>
            <a:r>
              <a:rPr lang="zh-TW" altLang="en-US" dirty="0" smtClean="0"/>
              <a:t>系統與生產廠房</a:t>
            </a:r>
            <a:endParaRPr lang="zh-TW" altLang="en-US" dirty="0"/>
          </a:p>
        </p:txBody>
      </p:sp>
    </p:spTree>
    <p:extLst>
      <p:ext uri="{BB962C8B-B14F-4D97-AF65-F5344CB8AC3E}">
        <p14:creationId xmlns:p14="http://schemas.microsoft.com/office/powerpoint/2010/main" xmlns="" val="169774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利豐經銷業務組合</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363885885"/>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1934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生產管理的業務延伸</a:t>
            </a: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4230425394"/>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6748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利豐的競爭優勢</a:t>
            </a:r>
          </a:p>
        </p:txBody>
      </p:sp>
      <p:sp>
        <p:nvSpPr>
          <p:cNvPr id="3" name="內容版面配置區 2"/>
          <p:cNvSpPr>
            <a:spLocks noGrp="1"/>
          </p:cNvSpPr>
          <p:nvPr>
            <p:ph sz="quarter" idx="1"/>
          </p:nvPr>
        </p:nvSpPr>
        <p:spPr/>
        <p:txBody>
          <a:bodyPr/>
          <a:lstStyle/>
          <a:p>
            <a:endParaRPr lang="zh-TW" altLang="en-US" dirty="0"/>
          </a:p>
        </p:txBody>
      </p:sp>
      <p:graphicFrame>
        <p:nvGraphicFramePr>
          <p:cNvPr id="4" name="資料庫圖表 3"/>
          <p:cNvGraphicFramePr/>
          <p:nvPr>
            <p:extLst>
              <p:ext uri="{D42A27DB-BD31-4B8C-83A1-F6EECF244321}">
                <p14:modId xmlns:p14="http://schemas.microsoft.com/office/powerpoint/2010/main" xmlns="" val="2877909863"/>
              </p:ext>
            </p:extLst>
          </p:nvPr>
        </p:nvGraphicFramePr>
        <p:xfrm>
          <a:off x="1403648"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22742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2696"/>
            <a:ext cx="8229600" cy="1143000"/>
          </a:xfrm>
        </p:spPr>
        <p:txBody>
          <a:bodyPr>
            <a:normAutofit fontScale="90000"/>
          </a:bodyPr>
          <a:lstStyle/>
          <a:p>
            <a:r>
              <a:rPr lang="zh-TW" altLang="en-US" dirty="0" smtClean="0"/>
              <a:t>個案</a:t>
            </a:r>
            <a:r>
              <a:rPr lang="en-US" altLang="zh-TW" dirty="0" smtClean="0"/>
              <a:t>:</a:t>
            </a:r>
            <a:br>
              <a:rPr lang="en-US" altLang="zh-TW" dirty="0" smtClean="0"/>
            </a:br>
            <a:r>
              <a:rPr lang="en-US" altLang="zh-TW" dirty="0" smtClean="0"/>
              <a:t>TAMPICO</a:t>
            </a:r>
            <a:r>
              <a:rPr lang="zh-TW" altLang="en-US" dirty="0" smtClean="0"/>
              <a:t>品牌飲料開拓中國市場</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132655873"/>
              </p:ext>
            </p:extLst>
          </p:nvPr>
        </p:nvGraphicFramePr>
        <p:xfrm>
          <a:off x="683568" y="2490717"/>
          <a:ext cx="7931224" cy="384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p:cNvPicPr>
            <a:picLocks noChangeAspect="1"/>
          </p:cNvPicPr>
          <p:nvPr/>
        </p:nvPicPr>
        <p:blipFill>
          <a:blip r:embed="rId8" cstate="print">
            <a:extLst>
              <a:ext uri="{BEBA8EAE-BF5A-486C-A8C5-ECC9F3942E4B}">
                <a14:imgProps xmlns:a14="http://schemas.microsoft.com/office/drawing/2010/main" xmlns="">
                  <a14:imgLayer r:embed="rId9">
                    <a14:imgEffect>
                      <a14:backgroundRemoval t="5075" b="91642" l="2295" r="96230"/>
                    </a14:imgEffect>
                  </a14:imgLayer>
                </a14:imgProps>
              </a:ext>
              <a:ext uri="{28A0092B-C50C-407E-A947-70E740481C1C}">
                <a14:useLocalDpi xmlns:a14="http://schemas.microsoft.com/office/drawing/2010/main" xmlns="" val="0"/>
              </a:ext>
            </a:extLst>
          </a:blip>
          <a:stretch>
            <a:fillRect/>
          </a:stretch>
        </p:blipFill>
        <p:spPr>
          <a:xfrm>
            <a:off x="6673913" y="-243408"/>
            <a:ext cx="5810250" cy="3190875"/>
          </a:xfrm>
          <a:prstGeom prst="rect">
            <a:avLst/>
          </a:prstGeom>
        </p:spPr>
      </p:pic>
    </p:spTree>
    <p:extLst>
      <p:ext uri="{BB962C8B-B14F-4D97-AF65-F5344CB8AC3E}">
        <p14:creationId xmlns:p14="http://schemas.microsoft.com/office/powerpoint/2010/main" xmlns="" val="3033442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en-US" altLang="zh-TW" dirty="0" smtClean="0"/>
              <a:t>M004011001</a:t>
            </a:r>
            <a:r>
              <a:rPr kumimoji="1" lang="en-US" altLang="zh-TW" dirty="0" smtClean="0"/>
              <a:t>  </a:t>
            </a:r>
            <a:r>
              <a:rPr kumimoji="1" lang="zh-TW" altLang="en-US" dirty="0" smtClean="0"/>
              <a:t>王安妮</a:t>
            </a:r>
            <a:endParaRPr lang="en-US" altLang="zh-TW" dirty="0" smtClean="0"/>
          </a:p>
        </p:txBody>
      </p:sp>
      <p:sp>
        <p:nvSpPr>
          <p:cNvPr id="4" name="標題 3"/>
          <p:cNvSpPr>
            <a:spLocks noGrp="1"/>
          </p:cNvSpPr>
          <p:nvPr>
            <p:ph type="ctrTitle"/>
          </p:nvPr>
        </p:nvSpPr>
        <p:spPr/>
        <p:txBody>
          <a:bodyPr>
            <a:normAutofit/>
          </a:bodyPr>
          <a:lstStyle/>
          <a:p>
            <a:r>
              <a:rPr lang="zh-TW" altLang="en-US" dirty="0" smtClean="0"/>
              <a:t>利豐的物流，供應鏈的競爭優勢</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Agenda</a:t>
            </a:r>
            <a:endParaRPr lang="zh-TW" altLang="en-US" dirty="0"/>
          </a:p>
        </p:txBody>
      </p:sp>
      <p:sp>
        <p:nvSpPr>
          <p:cNvPr id="3" name="內容版面配置區 2"/>
          <p:cNvSpPr>
            <a:spLocks noGrp="1"/>
          </p:cNvSpPr>
          <p:nvPr>
            <p:ph sz="quarter" idx="1"/>
          </p:nvPr>
        </p:nvSpPr>
        <p:spPr/>
        <p:txBody>
          <a:bodyPr/>
          <a:lstStyle/>
          <a:p>
            <a:r>
              <a:rPr lang="zh-TW" altLang="en-US" dirty="0" smtClean="0"/>
              <a:t>利豐集團介紹</a:t>
            </a:r>
            <a:endParaRPr lang="en-US" altLang="zh-TW" dirty="0" smtClean="0"/>
          </a:p>
          <a:p>
            <a:r>
              <a:rPr lang="zh-TW" altLang="en-US" dirty="0" smtClean="0"/>
              <a:t>利豐的貿易經銷，供應鏈之根本</a:t>
            </a:r>
            <a:endParaRPr lang="en-US" altLang="zh-TW" dirty="0" smtClean="0"/>
          </a:p>
          <a:p>
            <a:r>
              <a:rPr lang="zh-TW" altLang="en-US" dirty="0" smtClean="0"/>
              <a:t>利豐的物流，供應鏈的競爭優勢</a:t>
            </a:r>
            <a:endParaRPr lang="en-US" altLang="zh-TW" dirty="0" smtClean="0"/>
          </a:p>
          <a:p>
            <a:r>
              <a:rPr lang="zh-TW" altLang="en-US" dirty="0" smtClean="0"/>
              <a:t>利豐的零售，利豐整合上下游的供應鏈</a:t>
            </a:r>
            <a:endParaRPr lang="en-US" altLang="zh-TW" dirty="0" smtClean="0"/>
          </a:p>
          <a:p>
            <a:r>
              <a:rPr lang="zh-TW" altLang="en-US" dirty="0" smtClean="0"/>
              <a:t>結論：“</a:t>
            </a:r>
            <a:r>
              <a:rPr lang="en-US" altLang="zh-TW" dirty="0" smtClean="0"/>
              <a:t>$ 8 Mart</a:t>
            </a:r>
            <a:r>
              <a:rPr lang="zh-TW" altLang="en-US" dirty="0" smtClean="0"/>
              <a:t>”個案分析</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kumimoji="1" lang="zh-TW" altLang="en-US" dirty="0" smtClean="0"/>
              <a:t>現代物流經營戰略</a:t>
            </a:r>
            <a:endParaRPr kumimoji="1" lang="zh-TW" altLang="en-US" dirty="0"/>
          </a:p>
        </p:txBody>
      </p:sp>
    </p:spTree>
    <p:extLst>
      <p:ext uri="{BB962C8B-B14F-4D97-AF65-F5344CB8AC3E}">
        <p14:creationId xmlns:p14="http://schemas.microsoft.com/office/powerpoint/2010/main" xmlns="" val="273148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現代物流的概念</a:t>
            </a:r>
            <a:endParaRPr kumimoji="1"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402958772"/>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32983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第三方物流</a:t>
            </a:r>
            <a:endParaRPr kumimoji="1" lang="zh-TW" altLang="en-US" dirty="0"/>
          </a:p>
        </p:txBody>
      </p:sp>
      <p:sp>
        <p:nvSpPr>
          <p:cNvPr id="3" name="內容版面配置區 2"/>
          <p:cNvSpPr>
            <a:spLocks noGrp="1"/>
          </p:cNvSpPr>
          <p:nvPr>
            <p:ph sz="quarter" idx="1"/>
          </p:nvPr>
        </p:nvSpPr>
        <p:spPr>
          <a:xfrm>
            <a:off x="5448647" y="2318112"/>
            <a:ext cx="3238152" cy="4525963"/>
          </a:xfrm>
        </p:spPr>
        <p:txBody>
          <a:bodyPr>
            <a:normAutofit/>
          </a:bodyPr>
          <a:lstStyle/>
          <a:p>
            <a:r>
              <a:rPr kumimoji="1" lang="zh-TW" altLang="en-US" dirty="0" smtClean="0"/>
              <a:t>由貨運代理公司等代為管理和承擔企業包括倉儲和運輸在內的物流業務</a:t>
            </a:r>
            <a:endParaRPr kumimoji="1" lang="en-US" altLang="zh-TW" dirty="0"/>
          </a:p>
        </p:txBody>
      </p:sp>
      <p:pic>
        <p:nvPicPr>
          <p:cNvPr id="4" name="圖片 3" descr="2_091126230744_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7513" y="1753329"/>
            <a:ext cx="5131134" cy="3848350"/>
          </a:xfrm>
          <a:prstGeom prst="rect">
            <a:avLst/>
          </a:prstGeom>
          <a:ln>
            <a:noFill/>
          </a:ln>
          <a:effectLst>
            <a:softEdge rad="112500"/>
          </a:effectLst>
        </p:spPr>
      </p:pic>
    </p:spTree>
    <p:extLst>
      <p:ext uri="{BB962C8B-B14F-4D97-AF65-F5344CB8AC3E}">
        <p14:creationId xmlns:p14="http://schemas.microsoft.com/office/powerpoint/2010/main" xmlns="" val="356057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第三方物流</a:t>
            </a:r>
            <a:endParaRPr kumimoji="1" lang="zh-TW" altLang="en-US" dirty="0"/>
          </a:p>
        </p:txBody>
      </p:sp>
      <p:sp>
        <p:nvSpPr>
          <p:cNvPr id="3" name="內容版面配置區 2"/>
          <p:cNvSpPr>
            <a:spLocks noGrp="1"/>
          </p:cNvSpPr>
          <p:nvPr>
            <p:ph sz="quarter" idx="1"/>
          </p:nvPr>
        </p:nvSpPr>
        <p:spPr>
          <a:xfrm>
            <a:off x="4583216" y="3243082"/>
            <a:ext cx="4103584" cy="4525963"/>
          </a:xfrm>
        </p:spPr>
        <p:txBody>
          <a:bodyPr>
            <a:normAutofit/>
          </a:bodyPr>
          <a:lstStyle/>
          <a:p>
            <a:r>
              <a:rPr kumimoji="1" lang="zh-TW" altLang="en-US" dirty="0" smtClean="0"/>
              <a:t>以英和物流為例：亞洲主要的第三方物流服務供應商</a:t>
            </a:r>
            <a:endParaRPr kumimoji="1" lang="en-US" altLang="zh-TW" dirty="0"/>
          </a:p>
        </p:txBody>
      </p:sp>
      <p:pic>
        <p:nvPicPr>
          <p:cNvPr id="4" name="圖片 3" descr="image_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7052" y="1981584"/>
            <a:ext cx="3657600" cy="3657600"/>
          </a:xfrm>
          <a:prstGeom prst="rect">
            <a:avLst/>
          </a:prstGeom>
        </p:spPr>
      </p:pic>
    </p:spTree>
    <p:extLst>
      <p:ext uri="{BB962C8B-B14F-4D97-AF65-F5344CB8AC3E}">
        <p14:creationId xmlns:p14="http://schemas.microsoft.com/office/powerpoint/2010/main" xmlns="" val="141727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第三方物流</a:t>
            </a:r>
            <a:endParaRPr kumimoji="1" lang="zh-TW" altLang="en-US" dirty="0"/>
          </a:p>
        </p:txBody>
      </p:sp>
      <p:sp>
        <p:nvSpPr>
          <p:cNvPr id="4" name="內容版面配置區 3"/>
          <p:cNvSpPr>
            <a:spLocks noGrp="1"/>
          </p:cNvSpPr>
          <p:nvPr>
            <p:ph sz="quarter" idx="1"/>
          </p:nvPr>
        </p:nvSpPr>
        <p:spPr>
          <a:xfrm>
            <a:off x="5305778" y="3330223"/>
            <a:ext cx="4157134" cy="3258071"/>
          </a:xfrm>
        </p:spPr>
        <p:txBody>
          <a:bodyPr/>
          <a:lstStyle/>
          <a:p>
            <a:r>
              <a:rPr kumimoji="1" lang="zh-TW" altLang="en-US" dirty="0" smtClean="0"/>
              <a:t>物流中心：整合供應鏈</a:t>
            </a:r>
            <a:endParaRPr kumimoji="1" lang="zh-TW" altLang="en-US" dirty="0"/>
          </a:p>
        </p:txBody>
      </p:sp>
      <p:pic>
        <p:nvPicPr>
          <p:cNvPr id="5" name="圖片 4" descr="105.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778" y="2080683"/>
            <a:ext cx="5080000" cy="3289300"/>
          </a:xfrm>
          <a:prstGeom prst="rect">
            <a:avLst/>
          </a:prstGeom>
          <a:ln>
            <a:noFill/>
          </a:ln>
          <a:effectLst>
            <a:softEdge rad="112500"/>
          </a:effectLst>
        </p:spPr>
      </p:pic>
    </p:spTree>
    <p:extLst>
      <p:ext uri="{BB962C8B-B14F-4D97-AF65-F5344CB8AC3E}">
        <p14:creationId xmlns:p14="http://schemas.microsoft.com/office/powerpoint/2010/main" xmlns="" val="160898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第三方物流</a:t>
            </a:r>
            <a:endParaRPr kumimoji="1" lang="zh-TW" altLang="en-US" dirty="0"/>
          </a:p>
        </p:txBody>
      </p:sp>
      <p:sp>
        <p:nvSpPr>
          <p:cNvPr id="3" name="內容版面配置區 2"/>
          <p:cNvSpPr>
            <a:spLocks noGrp="1"/>
          </p:cNvSpPr>
          <p:nvPr>
            <p:ph sz="quarter" idx="1"/>
          </p:nvPr>
        </p:nvSpPr>
        <p:spPr/>
        <p:txBody>
          <a:bodyPr>
            <a:normAutofit/>
          </a:bodyPr>
          <a:lstStyle/>
          <a:p>
            <a:r>
              <a:rPr kumimoji="1" lang="zh-TW" altLang="en-US" dirty="0" smtClean="0"/>
              <a:t>實例</a:t>
            </a:r>
            <a:r>
              <a:rPr kumimoji="1" lang="en-US" altLang="zh-TW" dirty="0" smtClean="0"/>
              <a:t>-Timberland</a:t>
            </a:r>
          </a:p>
        </p:txBody>
      </p:sp>
      <p:pic>
        <p:nvPicPr>
          <p:cNvPr id="4" name="圖片 3" descr="images.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1394" y="2255742"/>
            <a:ext cx="5976064" cy="4284725"/>
          </a:xfrm>
          <a:prstGeom prst="rect">
            <a:avLst/>
          </a:prstGeom>
          <a:ln>
            <a:noFill/>
          </a:ln>
          <a:effectLst>
            <a:softEdge rad="112500"/>
          </a:effectLst>
        </p:spPr>
      </p:pic>
    </p:spTree>
    <p:extLst>
      <p:ext uri="{BB962C8B-B14F-4D97-AF65-F5344CB8AC3E}">
        <p14:creationId xmlns:p14="http://schemas.microsoft.com/office/powerpoint/2010/main" xmlns="" val="1512643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44624"/>
            <a:ext cx="7772400" cy="1143000"/>
          </a:xfrm>
        </p:spPr>
        <p:txBody>
          <a:bodyPr/>
          <a:lstStyle/>
          <a:p>
            <a:r>
              <a:rPr kumimoji="1" lang="zh-TW" altLang="en-US" dirty="0" smtClean="0"/>
              <a:t>現代物流在利豐</a:t>
            </a:r>
            <a:r>
              <a:rPr kumimoji="1" lang="en-US" altLang="zh-TW" dirty="0" smtClean="0"/>
              <a:t>-</a:t>
            </a:r>
            <a:r>
              <a:rPr kumimoji="1" lang="zh-TW" altLang="en-US" dirty="0" smtClean="0"/>
              <a:t>第三方物流</a:t>
            </a:r>
            <a:endParaRPr kumimoji="1" lang="zh-TW" altLang="en-US" dirty="0"/>
          </a:p>
        </p:txBody>
      </p:sp>
      <p:sp>
        <p:nvSpPr>
          <p:cNvPr id="4" name="內容版面配置區 3"/>
          <p:cNvSpPr>
            <a:spLocks noGrp="1"/>
          </p:cNvSpPr>
          <p:nvPr>
            <p:ph sz="quarter" idx="1"/>
          </p:nvPr>
        </p:nvSpPr>
        <p:spPr/>
        <p:txBody>
          <a:bodyPr/>
          <a:lstStyle/>
          <a:p>
            <a:endParaRPr kumimoji="1" lang="zh-TW" altLang="en-US" dirty="0"/>
          </a:p>
        </p:txBody>
      </p:sp>
      <p:pic>
        <p:nvPicPr>
          <p:cNvPr id="5" name="圖片 4" descr="DSCN3989.JPG"/>
          <p:cNvPicPr>
            <a:picLocks noChangeAspect="1"/>
          </p:cNvPicPr>
          <p:nvPr/>
        </p:nvPicPr>
        <p:blipFill rotWithShape="1">
          <a:blip r:embed="rId3" cstate="print">
            <a:extLst>
              <a:ext uri="{28A0092B-C50C-407E-A947-70E740481C1C}">
                <a14:useLocalDpi xmlns:a14="http://schemas.microsoft.com/office/drawing/2010/main" xmlns="" val="0"/>
              </a:ext>
            </a:extLst>
          </a:blip>
          <a:srcRect l="15799" t="15871" r="36211" b="2483"/>
          <a:stretch/>
        </p:blipFill>
        <p:spPr>
          <a:xfrm rot="5400000">
            <a:off x="1913162" y="453488"/>
            <a:ext cx="5497941" cy="7015262"/>
          </a:xfrm>
          <a:prstGeom prst="rect">
            <a:avLst/>
          </a:prstGeom>
        </p:spPr>
      </p:pic>
    </p:spTree>
    <p:extLst>
      <p:ext uri="{BB962C8B-B14F-4D97-AF65-F5344CB8AC3E}">
        <p14:creationId xmlns:p14="http://schemas.microsoft.com/office/powerpoint/2010/main" xmlns="" val="1961735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現代物流在利豐</a:t>
            </a:r>
            <a:r>
              <a:rPr kumimoji="1" lang="en-US" altLang="zh-TW" dirty="0"/>
              <a:t>-</a:t>
            </a:r>
            <a:r>
              <a:rPr kumimoji="1" lang="zh-TW" altLang="en-US" dirty="0"/>
              <a:t>第四方物流</a:t>
            </a: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333341954"/>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114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第四方物流</a:t>
            </a:r>
            <a:endParaRPr kumimoji="1" lang="zh-TW" altLang="en-US" dirty="0"/>
          </a:p>
        </p:txBody>
      </p:sp>
      <p:pic>
        <p:nvPicPr>
          <p:cNvPr id="5" name="圖片 4" descr="U5712P1131DT20110325123522.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5988" y="1921651"/>
            <a:ext cx="6479941" cy="4194289"/>
          </a:xfrm>
          <a:prstGeom prst="rect">
            <a:avLst/>
          </a:prstGeom>
          <a:ln>
            <a:noFill/>
          </a:ln>
          <a:effectLst>
            <a:softEdge rad="112500"/>
          </a:effectLst>
        </p:spPr>
      </p:pic>
    </p:spTree>
    <p:extLst>
      <p:ext uri="{BB962C8B-B14F-4D97-AF65-F5344CB8AC3E}">
        <p14:creationId xmlns:p14="http://schemas.microsoft.com/office/powerpoint/2010/main" xmlns="" val="3383494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現代物流在利豐</a:t>
            </a:r>
            <a:r>
              <a:rPr kumimoji="1" lang="en-US" altLang="zh-TW" dirty="0" smtClean="0"/>
              <a:t>-</a:t>
            </a:r>
            <a:r>
              <a:rPr kumimoji="1" lang="zh-TW" altLang="en-US" dirty="0" smtClean="0"/>
              <a:t>第四方物流</a:t>
            </a:r>
            <a:endParaRPr kumimoji="1" lang="zh-TW" altLang="en-US" dirty="0"/>
          </a:p>
        </p:txBody>
      </p:sp>
      <p:sp>
        <p:nvSpPr>
          <p:cNvPr id="3" name="內容版面配置區 2"/>
          <p:cNvSpPr>
            <a:spLocks noGrp="1"/>
          </p:cNvSpPr>
          <p:nvPr>
            <p:ph sz="quarter" idx="1"/>
          </p:nvPr>
        </p:nvSpPr>
        <p:spPr/>
        <p:txBody>
          <a:bodyPr>
            <a:normAutofit/>
          </a:bodyPr>
          <a:lstStyle/>
          <a:p>
            <a:pPr marL="457200" lvl="1" indent="-457200">
              <a:buFont typeface="Wingdings" charset="2"/>
              <a:buChar char="l"/>
            </a:pPr>
            <a:r>
              <a:rPr kumimoji="1" lang="zh-TW" altLang="en-US" sz="3200" dirty="0" smtClean="0"/>
              <a:t>以英和為例：</a:t>
            </a:r>
            <a:r>
              <a:rPr kumimoji="1" lang="en-US" altLang="zh-TW" sz="3200" dirty="0" smtClean="0"/>
              <a:t>2001</a:t>
            </a:r>
            <a:r>
              <a:rPr kumimoji="1" lang="zh-TW" altLang="en-US" sz="3200" dirty="0" smtClean="0"/>
              <a:t>英和國際物流</a:t>
            </a:r>
            <a:endParaRPr kumimoji="1" lang="en-US" altLang="zh-TW" sz="3200" dirty="0" smtClean="0"/>
          </a:p>
          <a:p>
            <a:pPr marL="0" lvl="1" indent="0">
              <a:buNone/>
            </a:pPr>
            <a:endParaRPr kumimoji="1" lang="en-US" altLang="zh-TW" sz="3200" dirty="0"/>
          </a:p>
          <a:p>
            <a:pPr marL="857250" lvl="2" indent="-457200">
              <a:buFont typeface="+mj-lt"/>
              <a:buAutoNum type="arabicPeriod"/>
            </a:pPr>
            <a:r>
              <a:rPr kumimoji="1" lang="zh-TW" altLang="en-US" sz="3200" dirty="0"/>
              <a:t>「虛擬物流」＋「虛擬生產」</a:t>
            </a:r>
            <a:r>
              <a:rPr kumimoji="1" lang="zh-TW" altLang="en-US" sz="3200" dirty="0">
                <a:sym typeface="Wingdings"/>
              </a:rPr>
              <a:t>「虛擬供應鏈」</a:t>
            </a:r>
            <a:endParaRPr kumimoji="1" lang="en-US" altLang="zh-TW" sz="3200" dirty="0">
              <a:sym typeface="Wingdings"/>
            </a:endParaRPr>
          </a:p>
          <a:p>
            <a:pPr marL="857250" lvl="2" indent="-457200">
              <a:buFont typeface="+mj-lt"/>
              <a:buAutoNum type="arabicPeriod"/>
            </a:pPr>
            <a:r>
              <a:rPr kumimoji="1" lang="zh-TW" altLang="en-US" sz="3200" dirty="0">
                <a:sym typeface="Wingdings"/>
              </a:rPr>
              <a:t>虛擬存在</a:t>
            </a:r>
            <a:endParaRPr kumimoji="1" lang="en-US" altLang="zh-TW" sz="3200" dirty="0">
              <a:sym typeface="Wingdings"/>
            </a:endParaRPr>
          </a:p>
          <a:p>
            <a:pPr marL="857250" lvl="2" indent="-457200">
              <a:buFont typeface="+mj-lt"/>
              <a:buAutoNum type="arabicPeriod"/>
            </a:pPr>
            <a:r>
              <a:rPr kumimoji="1" lang="zh-TW" altLang="en-US" sz="3200" dirty="0"/>
              <a:t>供應鏈優化評估</a:t>
            </a:r>
            <a:endParaRPr kumimoji="1" lang="en-US" altLang="zh-TW" sz="3200" dirty="0"/>
          </a:p>
          <a:p>
            <a:pPr marL="857250" lvl="2" indent="-457200">
              <a:buFont typeface="+mj-lt"/>
              <a:buAutoNum type="arabicPeriod"/>
            </a:pPr>
            <a:r>
              <a:rPr kumimoji="1" lang="zh-TW" altLang="en-US" sz="3200" dirty="0"/>
              <a:t>集成流程</a:t>
            </a:r>
            <a:endParaRPr kumimoji="1" lang="en-US" altLang="zh-TW" sz="3200" dirty="0"/>
          </a:p>
          <a:p>
            <a:pPr marL="457200" lvl="1" indent="-457200">
              <a:buFont typeface="Wingdings" charset="2"/>
              <a:buChar char="l"/>
            </a:pPr>
            <a:endParaRPr kumimoji="1" lang="en-US" altLang="zh-TW" dirty="0"/>
          </a:p>
        </p:txBody>
      </p:sp>
    </p:spTree>
    <p:extLst>
      <p:ext uri="{BB962C8B-B14F-4D97-AF65-F5344CB8AC3E}">
        <p14:creationId xmlns:p14="http://schemas.microsoft.com/office/powerpoint/2010/main" xmlns="" val="410902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en-US" altLang="zh-TW" dirty="0" smtClean="0"/>
              <a:t>M004011031</a:t>
            </a:r>
            <a:r>
              <a:rPr lang="zh-TW" altLang="en-US" dirty="0" smtClean="0"/>
              <a:t>  吳亭錚</a:t>
            </a:r>
            <a:endParaRPr lang="en-US" altLang="zh-TW" dirty="0" smtClean="0"/>
          </a:p>
        </p:txBody>
      </p:sp>
      <p:sp>
        <p:nvSpPr>
          <p:cNvPr id="4" name="標題 3"/>
          <p:cNvSpPr>
            <a:spLocks noGrp="1"/>
          </p:cNvSpPr>
          <p:nvPr>
            <p:ph type="ctrTitle"/>
          </p:nvPr>
        </p:nvSpPr>
        <p:spPr/>
        <p:txBody>
          <a:bodyPr/>
          <a:lstStyle/>
          <a:p>
            <a:r>
              <a:rPr lang="zh-TW" altLang="en-US" dirty="0" smtClean="0"/>
              <a:t>利豐集團介紹</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en-US" altLang="zh-TW" dirty="0" smtClean="0"/>
              <a:t>M004012032</a:t>
            </a:r>
            <a:r>
              <a:rPr lang="zh-TW" altLang="en-US" dirty="0" smtClean="0"/>
              <a:t>  徐慧雅</a:t>
            </a:r>
            <a:endParaRPr lang="zh-TW" altLang="en-US" dirty="0"/>
          </a:p>
        </p:txBody>
      </p:sp>
      <p:sp>
        <p:nvSpPr>
          <p:cNvPr id="4" name="標題 3"/>
          <p:cNvSpPr>
            <a:spLocks noGrp="1"/>
          </p:cNvSpPr>
          <p:nvPr>
            <p:ph type="ctrTitle"/>
          </p:nvPr>
        </p:nvSpPr>
        <p:spPr>
          <a:xfrm>
            <a:off x="0" y="1505930"/>
            <a:ext cx="9144000" cy="1470025"/>
          </a:xfrm>
        </p:spPr>
        <p:txBody>
          <a:bodyPr>
            <a:normAutofit/>
          </a:bodyPr>
          <a:lstStyle/>
          <a:p>
            <a:r>
              <a:rPr lang="zh-TW" altLang="en-US" dirty="0" smtClean="0"/>
              <a:t>利豐的零售，利豐整合上下游的供應鏈</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利豐</a:t>
            </a:r>
            <a:r>
              <a:rPr lang="en-US" altLang="zh-TW" dirty="0" smtClean="0"/>
              <a:t/>
            </a:r>
            <a:br>
              <a:rPr lang="en-US" altLang="zh-TW" dirty="0" smtClean="0"/>
            </a:br>
            <a:r>
              <a:rPr lang="zh-TW" altLang="en-US" dirty="0" smtClean="0"/>
              <a:t>以顧客需求推動的零售業務</a:t>
            </a:r>
            <a:endParaRPr lang="zh-TW" altLang="en-US" dirty="0"/>
          </a:p>
        </p:txBody>
      </p:sp>
      <p:sp>
        <p:nvSpPr>
          <p:cNvPr id="3" name="內容版面配置區 2"/>
          <p:cNvSpPr>
            <a:spLocks noGrp="1"/>
          </p:cNvSpPr>
          <p:nvPr>
            <p:ph idx="1"/>
          </p:nvPr>
        </p:nvSpPr>
        <p:spPr>
          <a:xfrm>
            <a:off x="457200" y="1844824"/>
            <a:ext cx="8229600" cy="4281339"/>
          </a:xfrm>
        </p:spPr>
        <p:txBody>
          <a:bodyPr/>
          <a:lstStyle/>
          <a:p>
            <a:pPr>
              <a:lnSpc>
                <a:spcPct val="150000"/>
              </a:lnSpc>
            </a:pPr>
            <a:r>
              <a:rPr lang="zh-TW" altLang="en-US" dirty="0" smtClean="0"/>
              <a:t>分析顧客相關數據，總結出滿足顧客的銷售與服務策略 </a:t>
            </a:r>
            <a:endParaRPr lang="en-US" altLang="zh-TW" dirty="0" smtClean="0"/>
          </a:p>
          <a:p>
            <a:pPr>
              <a:lnSpc>
                <a:spcPct val="150000"/>
              </a:lnSpc>
            </a:pPr>
            <a:r>
              <a:rPr lang="zh-TW" altLang="en-US" dirty="0" smtClean="0"/>
              <a:t>各流程相互配合，優化效率並降低成本</a:t>
            </a:r>
            <a:endParaRPr lang="en-US" altLang="zh-TW" dirty="0" smtClean="0"/>
          </a:p>
          <a:p>
            <a:pPr>
              <a:lnSpc>
                <a:spcPct val="150000"/>
              </a:lnSpc>
            </a:pPr>
            <a:r>
              <a:rPr lang="zh-TW" altLang="en-US" dirty="0" smtClean="0"/>
              <a:t>流程設計與訊息系統優化操作</a:t>
            </a:r>
            <a:endParaRPr lang="en-US" altLang="zh-TW" dirty="0" smtClean="0"/>
          </a:p>
          <a:p>
            <a:pPr>
              <a:lnSpc>
                <a:spcPct val="150000"/>
              </a:lnSpc>
            </a:pPr>
            <a:r>
              <a:rPr lang="en-US" altLang="zh-TW" dirty="0"/>
              <a:t>OK</a:t>
            </a:r>
            <a:r>
              <a:rPr lang="zh-TW" altLang="en-US" dirty="0"/>
              <a:t>便利店、玩具反斗城 </a:t>
            </a:r>
          </a:p>
          <a:p>
            <a:pPr>
              <a:lnSpc>
                <a:spcPct val="150000"/>
              </a:lnSpc>
            </a:pPr>
            <a:endParaRPr lang="zh-TW" altLang="en-US" dirty="0" smtClean="0"/>
          </a:p>
          <a:p>
            <a:endParaRPr lang="zh-TW" altLang="en-US" dirty="0"/>
          </a:p>
        </p:txBody>
      </p:sp>
    </p:spTree>
    <p:extLst>
      <p:ext uri="{BB962C8B-B14F-4D97-AF65-F5344CB8AC3E}">
        <p14:creationId xmlns:p14="http://schemas.microsoft.com/office/powerpoint/2010/main" xmlns="" val="4057481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dirty="0" smtClean="0"/>
              <a:t>OK</a:t>
            </a:r>
            <a:r>
              <a:rPr lang="zh-TW" altLang="en-US" dirty="0" smtClean="0"/>
              <a:t>便利店介紹</a:t>
            </a:r>
            <a:endParaRPr lang="zh-TW" altLang="en-US" dirty="0"/>
          </a:p>
        </p:txBody>
      </p:sp>
      <p:sp>
        <p:nvSpPr>
          <p:cNvPr id="3" name="內容版面配置區 2"/>
          <p:cNvSpPr>
            <a:spLocks noGrp="1"/>
          </p:cNvSpPr>
          <p:nvPr>
            <p:ph idx="1"/>
          </p:nvPr>
        </p:nvSpPr>
        <p:spPr>
          <a:xfrm>
            <a:off x="457200" y="1412776"/>
            <a:ext cx="8229600" cy="5112568"/>
          </a:xfrm>
        </p:spPr>
        <p:txBody>
          <a:bodyPr>
            <a:normAutofit/>
          </a:bodyPr>
          <a:lstStyle/>
          <a:p>
            <a:pPr>
              <a:lnSpc>
                <a:spcPts val="4700"/>
              </a:lnSpc>
            </a:pPr>
            <a:r>
              <a:rPr lang="en-US" altLang="zh-TW" sz="3300" dirty="0" smtClean="0"/>
              <a:t>1985</a:t>
            </a:r>
            <a:r>
              <a:rPr lang="zh-TW" altLang="en-US" sz="3300" dirty="0" smtClean="0"/>
              <a:t>年，利豐取得在香港的特許經營權</a:t>
            </a:r>
          </a:p>
          <a:p>
            <a:pPr>
              <a:lnSpc>
                <a:spcPts val="4700"/>
              </a:lnSpc>
            </a:pPr>
            <a:r>
              <a:rPr lang="en-US" altLang="zh-TW" sz="3300" dirty="0" smtClean="0"/>
              <a:t>1998</a:t>
            </a:r>
            <a:r>
              <a:rPr lang="zh-TW" altLang="en-US" sz="3300" dirty="0" smtClean="0"/>
              <a:t>年大規模改革</a:t>
            </a:r>
            <a:r>
              <a:rPr lang="en-US" altLang="zh-TW" sz="3300" dirty="0" smtClean="0"/>
              <a:t>:</a:t>
            </a:r>
            <a:r>
              <a:rPr lang="zh-TW" altLang="en-US" sz="3300" dirty="0" smtClean="0"/>
              <a:t>開源節流、轉虧為盈</a:t>
            </a:r>
          </a:p>
          <a:p>
            <a:pPr>
              <a:lnSpc>
                <a:spcPts val="4700"/>
              </a:lnSpc>
            </a:pPr>
            <a:r>
              <a:rPr lang="en-US" altLang="zh-TW" sz="3300" dirty="0" smtClean="0"/>
              <a:t>2002</a:t>
            </a:r>
            <a:r>
              <a:rPr lang="zh-TW" altLang="en-US" sz="3300" dirty="0" smtClean="0"/>
              <a:t>年獲評為「卓越品牌」</a:t>
            </a:r>
            <a:endParaRPr lang="en-US" altLang="zh-TW" sz="3300" dirty="0" smtClean="0"/>
          </a:p>
          <a:p>
            <a:pPr>
              <a:lnSpc>
                <a:spcPts val="4700"/>
              </a:lnSpc>
            </a:pPr>
            <a:r>
              <a:rPr lang="en-US" altLang="zh-TW" sz="3300" dirty="0" smtClean="0"/>
              <a:t>2001</a:t>
            </a:r>
            <a:r>
              <a:rPr lang="zh-TW" altLang="en-US" sz="3300" dirty="0" smtClean="0"/>
              <a:t>年取得在大陸的專營權</a:t>
            </a:r>
            <a:endParaRPr lang="en-US" altLang="zh-TW" sz="3300" dirty="0" smtClean="0"/>
          </a:p>
          <a:p>
            <a:pPr>
              <a:lnSpc>
                <a:spcPts val="4700"/>
              </a:lnSpc>
            </a:pPr>
            <a:r>
              <a:rPr lang="en-US" altLang="zh-TW" dirty="0"/>
              <a:t>2004</a:t>
            </a:r>
            <a:r>
              <a:rPr lang="zh-TW" altLang="en-US" dirty="0"/>
              <a:t>年</a:t>
            </a:r>
            <a:r>
              <a:rPr lang="en-US" altLang="zh-TW" dirty="0"/>
              <a:t>9</a:t>
            </a:r>
            <a:r>
              <a:rPr lang="zh-TW" altLang="en-US" dirty="0"/>
              <a:t>月底，全港店鋪已達</a:t>
            </a:r>
            <a:r>
              <a:rPr lang="en-US" altLang="zh-TW" dirty="0"/>
              <a:t>197</a:t>
            </a:r>
            <a:r>
              <a:rPr lang="zh-TW" altLang="en-US" dirty="0"/>
              <a:t>家</a:t>
            </a:r>
          </a:p>
          <a:p>
            <a:pPr>
              <a:lnSpc>
                <a:spcPts val="4700"/>
              </a:lnSpc>
            </a:pPr>
            <a:r>
              <a:rPr lang="zh-TW" altLang="en-US" dirty="0"/>
              <a:t>全港第二大連鎖便利商店</a:t>
            </a:r>
          </a:p>
          <a:p>
            <a:pPr>
              <a:lnSpc>
                <a:spcPts val="3800"/>
              </a:lnSpc>
            </a:pPr>
            <a:endParaRPr lang="en-US" altLang="zh-TW" dirty="0" smtClean="0"/>
          </a:p>
        </p:txBody>
      </p:sp>
    </p:spTree>
    <p:extLst>
      <p:ext uri="{BB962C8B-B14F-4D97-AF65-F5344CB8AC3E}">
        <p14:creationId xmlns:p14="http://schemas.microsoft.com/office/powerpoint/2010/main" xmlns="" val="2391011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xmlns="" val="2744375814"/>
              </p:ext>
            </p:extLst>
          </p:nvPr>
        </p:nvGraphicFramePr>
        <p:xfrm>
          <a:off x="539552" y="404664"/>
          <a:ext cx="8229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363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OK</a:t>
            </a:r>
            <a:r>
              <a:rPr lang="zh-TW" altLang="en-US" dirty="0" smtClean="0"/>
              <a:t>便利店供應鏈管理</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4103153043"/>
              </p:ext>
            </p:extLst>
          </p:nvPr>
        </p:nvGraphicFramePr>
        <p:xfrm>
          <a:off x="323528" y="1169368"/>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51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OK</a:t>
            </a:r>
            <a:r>
              <a:rPr lang="zh-TW" altLang="en-US" dirty="0" smtClean="0"/>
              <a:t>便利店</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22010964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41112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顧客需求管理</a:t>
            </a:r>
            <a:endParaRPr lang="zh-TW" altLang="en-US" dirty="0"/>
          </a:p>
        </p:txBody>
      </p:sp>
      <p:sp>
        <p:nvSpPr>
          <p:cNvPr id="3" name="內容版面配置區 2"/>
          <p:cNvSpPr>
            <a:spLocks noGrp="1"/>
          </p:cNvSpPr>
          <p:nvPr>
            <p:ph idx="1"/>
          </p:nvPr>
        </p:nvSpPr>
        <p:spPr>
          <a:xfrm>
            <a:off x="457200" y="1600200"/>
            <a:ext cx="8507288" cy="4525963"/>
          </a:xfrm>
        </p:spPr>
        <p:txBody>
          <a:bodyPr>
            <a:normAutofit/>
          </a:bodyPr>
          <a:lstStyle/>
          <a:p>
            <a:pPr>
              <a:lnSpc>
                <a:spcPct val="150000"/>
              </a:lnSpc>
            </a:pPr>
            <a:r>
              <a:rPr lang="zh-TW" altLang="en-US" b="1" dirty="0" smtClean="0"/>
              <a:t>了解顧客需求</a:t>
            </a:r>
            <a:endParaRPr lang="en-US" altLang="zh-TW" b="1" dirty="0" smtClean="0"/>
          </a:p>
          <a:p>
            <a:pPr marL="0" indent="0">
              <a:lnSpc>
                <a:spcPct val="150000"/>
              </a:lnSpc>
              <a:buNone/>
            </a:pPr>
            <a:r>
              <a:rPr lang="zh-TW" altLang="en-US" dirty="0" smtClean="0"/>
              <a:t>    </a:t>
            </a:r>
            <a:r>
              <a:rPr lang="en-US" altLang="zh-TW" dirty="0" smtClean="0"/>
              <a:t>- </a:t>
            </a:r>
            <a:r>
              <a:rPr lang="zh-TW" altLang="en-US" dirty="0" smtClean="0"/>
              <a:t>聘請國際知名市場研究公司</a:t>
            </a:r>
          </a:p>
          <a:p>
            <a:pPr marL="0" indent="0">
              <a:lnSpc>
                <a:spcPct val="150000"/>
              </a:lnSpc>
              <a:buNone/>
            </a:pPr>
            <a:r>
              <a:rPr lang="en-US" altLang="zh-TW" dirty="0" smtClean="0"/>
              <a:t>    - </a:t>
            </a:r>
            <a:r>
              <a:rPr lang="zh-TW" altLang="en-US" dirty="0" smtClean="0"/>
              <a:t>定期舉辦小組座談會，與消費者直接溝通</a:t>
            </a:r>
          </a:p>
          <a:p>
            <a:pPr marL="0" indent="0">
              <a:lnSpc>
                <a:spcPct val="150000"/>
              </a:lnSpc>
              <a:buNone/>
            </a:pPr>
            <a:r>
              <a:rPr lang="en-US" altLang="zh-TW" dirty="0" smtClean="0"/>
              <a:t>    - </a:t>
            </a:r>
            <a:r>
              <a:rPr lang="zh-TW" altLang="en-US" dirty="0" smtClean="0"/>
              <a:t>增加店鋪的購物趣味性</a:t>
            </a:r>
          </a:p>
          <a:p>
            <a:pPr marL="0" indent="0">
              <a:lnSpc>
                <a:spcPct val="150000"/>
              </a:lnSpc>
              <a:buNone/>
            </a:pPr>
            <a:r>
              <a:rPr lang="en-US" altLang="zh-TW" dirty="0" smtClean="0"/>
              <a:t>    - </a:t>
            </a:r>
            <a:r>
              <a:rPr lang="zh-TW" altLang="en-US" dirty="0" smtClean="0"/>
              <a:t>分店商品更具針對性</a:t>
            </a:r>
          </a:p>
          <a:p>
            <a:pPr marL="0" indent="0">
              <a:buNone/>
            </a:pPr>
            <a:endParaRPr lang="en-US" altLang="zh-TW" dirty="0" smtClean="0"/>
          </a:p>
        </p:txBody>
      </p:sp>
    </p:spTree>
    <p:extLst>
      <p:ext uri="{BB962C8B-B14F-4D97-AF65-F5344CB8AC3E}">
        <p14:creationId xmlns:p14="http://schemas.microsoft.com/office/powerpoint/2010/main" xmlns="" val="3051248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620688"/>
            <a:ext cx="8507288" cy="5760640"/>
          </a:xfrm>
        </p:spPr>
        <p:txBody>
          <a:bodyPr>
            <a:normAutofit/>
          </a:bodyPr>
          <a:lstStyle/>
          <a:p>
            <a:pPr>
              <a:lnSpc>
                <a:spcPct val="150000"/>
              </a:lnSpc>
            </a:pPr>
            <a:r>
              <a:rPr lang="zh-TW" altLang="en-US" b="1" dirty="0" smtClean="0"/>
              <a:t>優質的顧客服務對整體供應鏈的提升</a:t>
            </a:r>
          </a:p>
          <a:p>
            <a:pPr marL="0" indent="0">
              <a:lnSpc>
                <a:spcPct val="150000"/>
              </a:lnSpc>
              <a:buNone/>
            </a:pPr>
            <a:r>
              <a:rPr lang="en-US" altLang="zh-TW" dirty="0" smtClean="0"/>
              <a:t>   - </a:t>
            </a:r>
            <a:r>
              <a:rPr lang="zh-TW" altLang="en-US" dirty="0" smtClean="0"/>
              <a:t>顧客的購物經驗是店舖成敗的關鍵</a:t>
            </a:r>
          </a:p>
          <a:p>
            <a:pPr marL="0" indent="0">
              <a:lnSpc>
                <a:spcPct val="150000"/>
              </a:lnSpc>
              <a:buNone/>
            </a:pPr>
            <a:r>
              <a:rPr lang="en-US" altLang="zh-TW" dirty="0" smtClean="0"/>
              <a:t>   - </a:t>
            </a:r>
            <a:r>
              <a:rPr lang="zh-TW" altLang="en-US" dirty="0" smtClean="0"/>
              <a:t>分店的選址及陳列</a:t>
            </a:r>
          </a:p>
          <a:p>
            <a:pPr marL="0" indent="0">
              <a:lnSpc>
                <a:spcPct val="150000"/>
              </a:lnSpc>
              <a:buNone/>
            </a:pPr>
            <a:r>
              <a:rPr lang="en-US" altLang="zh-TW" dirty="0" smtClean="0"/>
              <a:t>   -</a:t>
            </a:r>
            <a:r>
              <a:rPr lang="zh-TW" altLang="en-US" dirty="0" smtClean="0"/>
              <a:t> 詳細的新店拓展策略</a:t>
            </a:r>
            <a:endParaRPr lang="en-US" altLang="zh-TW" dirty="0" smtClean="0"/>
          </a:p>
          <a:p>
            <a:pPr marL="0" indent="0">
              <a:lnSpc>
                <a:spcPct val="150000"/>
              </a:lnSpc>
              <a:buNone/>
            </a:pPr>
            <a:r>
              <a:rPr lang="en-US" altLang="zh-TW" dirty="0"/>
              <a:t> </a:t>
            </a:r>
            <a:r>
              <a:rPr lang="en-US" altLang="zh-TW" dirty="0" smtClean="0"/>
              <a:t> </a:t>
            </a:r>
            <a:r>
              <a:rPr lang="zh-TW" altLang="en-US" dirty="0" smtClean="0"/>
              <a:t> </a:t>
            </a:r>
            <a:r>
              <a:rPr lang="en-US" altLang="zh-TW" dirty="0" smtClean="0"/>
              <a:t>- OK</a:t>
            </a:r>
            <a:r>
              <a:rPr lang="zh-TW" altLang="en-US" dirty="0" smtClean="0"/>
              <a:t>的「</a:t>
            </a:r>
            <a:r>
              <a:rPr lang="en-US" altLang="zh-TW" dirty="0" smtClean="0"/>
              <a:t>5</a:t>
            </a:r>
            <a:r>
              <a:rPr lang="zh-TW" altLang="en-US" dirty="0" smtClean="0"/>
              <a:t>個容易」</a:t>
            </a:r>
            <a:endParaRPr lang="en-US" altLang="zh-TW" dirty="0" smtClean="0"/>
          </a:p>
          <a:p>
            <a:pPr marL="0" indent="0">
              <a:lnSpc>
                <a:spcPct val="150000"/>
              </a:lnSpc>
              <a:buNone/>
            </a:pPr>
            <a:r>
              <a:rPr lang="zh-TW" altLang="en-US" dirty="0" smtClean="0"/>
              <a:t>   </a:t>
            </a:r>
            <a:r>
              <a:rPr lang="en-US" altLang="zh-TW" dirty="0" smtClean="0"/>
              <a:t>- </a:t>
            </a:r>
            <a:r>
              <a:rPr lang="zh-TW" altLang="en-US" dirty="0" smtClean="0"/>
              <a:t>員工素質管控</a:t>
            </a:r>
          </a:p>
          <a:p>
            <a:endParaRPr lang="zh-TW" altLang="en-US" dirty="0"/>
          </a:p>
        </p:txBody>
      </p:sp>
    </p:spTree>
    <p:extLst>
      <p:ext uri="{BB962C8B-B14F-4D97-AF65-F5344CB8AC3E}">
        <p14:creationId xmlns:p14="http://schemas.microsoft.com/office/powerpoint/2010/main" xmlns="" val="1685493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供應商直接配送系統</a:t>
            </a:r>
            <a:endParaRPr lang="zh-TW" alt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19" y="1340768"/>
            <a:ext cx="8541653"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11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倉儲配送系統</a:t>
            </a:r>
            <a:endParaRPr lang="zh-TW" alt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412777"/>
            <a:ext cx="8229600"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57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tor\桌面\1.jpg"/>
          <p:cNvPicPr>
            <a:picLocks noChangeAspect="1" noChangeArrowheads="1"/>
          </p:cNvPicPr>
          <p:nvPr/>
        </p:nvPicPr>
        <p:blipFill>
          <a:blip r:embed="rId2" cstate="print"/>
          <a:srcRect/>
          <a:stretch>
            <a:fillRect/>
          </a:stretch>
        </p:blipFill>
        <p:spPr bwMode="auto">
          <a:xfrm>
            <a:off x="3214678" y="2000240"/>
            <a:ext cx="2381250" cy="1190625"/>
          </a:xfrm>
          <a:prstGeom prst="rect">
            <a:avLst/>
          </a:prstGeom>
          <a:noFill/>
        </p:spPr>
      </p:pic>
      <p:sp>
        <p:nvSpPr>
          <p:cNvPr id="2" name="標題 1"/>
          <p:cNvSpPr>
            <a:spLocks noGrp="1"/>
          </p:cNvSpPr>
          <p:nvPr>
            <p:ph type="title"/>
          </p:nvPr>
        </p:nvSpPr>
        <p:spPr/>
        <p:txBody>
          <a:bodyPr/>
          <a:lstStyle/>
          <a:p>
            <a:r>
              <a:rPr lang="zh-TW" altLang="en-US" dirty="0" smtClean="0"/>
              <a:t>利豐簡介</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全球最大消費性商品貿易商</a:t>
            </a:r>
            <a:endParaRPr lang="en-US" altLang="zh-TW" dirty="0" smtClean="0"/>
          </a:p>
          <a:p>
            <a:r>
              <a:rPr lang="zh-TW" altLang="en-US" dirty="0" smtClean="0"/>
              <a:t>知名通路</a:t>
            </a:r>
            <a:endParaRPr lang="en-US" altLang="zh-TW" dirty="0" smtClean="0"/>
          </a:p>
          <a:p>
            <a:r>
              <a:rPr lang="zh-TW" altLang="en-US" dirty="0" smtClean="0"/>
              <a:t>跨國客戶</a:t>
            </a:r>
            <a:endParaRPr lang="zh-TW" altLang="en-US" dirty="0"/>
          </a:p>
        </p:txBody>
      </p:sp>
      <p:pic>
        <p:nvPicPr>
          <p:cNvPr id="1026" name="Picture 2" descr="C:\Documents and Settings\Administrator\桌面\th.jpg"/>
          <p:cNvPicPr>
            <a:picLocks noChangeAspect="1" noChangeArrowheads="1"/>
          </p:cNvPicPr>
          <p:nvPr/>
        </p:nvPicPr>
        <p:blipFill>
          <a:blip r:embed="rId3" cstate="print"/>
          <a:srcRect/>
          <a:stretch>
            <a:fillRect/>
          </a:stretch>
        </p:blipFill>
        <p:spPr bwMode="auto">
          <a:xfrm>
            <a:off x="3286116" y="3500438"/>
            <a:ext cx="1252537" cy="1351659"/>
          </a:xfrm>
          <a:prstGeom prst="rect">
            <a:avLst/>
          </a:prstGeom>
          <a:noFill/>
        </p:spPr>
      </p:pic>
      <p:pic>
        <p:nvPicPr>
          <p:cNvPr id="1028" name="Picture 4" descr="C:\Documents and Settings\Administrator\桌面\3.jpg"/>
          <p:cNvPicPr>
            <a:picLocks noChangeAspect="1" noChangeArrowheads="1"/>
          </p:cNvPicPr>
          <p:nvPr/>
        </p:nvPicPr>
        <p:blipFill>
          <a:blip r:embed="rId4" cstate="print"/>
          <a:srcRect/>
          <a:stretch>
            <a:fillRect/>
          </a:stretch>
        </p:blipFill>
        <p:spPr bwMode="auto">
          <a:xfrm>
            <a:off x="6643702" y="2071678"/>
            <a:ext cx="1143008" cy="1158454"/>
          </a:xfrm>
          <a:prstGeom prst="rect">
            <a:avLst/>
          </a:prstGeom>
          <a:noFill/>
        </p:spPr>
      </p:pic>
      <p:pic>
        <p:nvPicPr>
          <p:cNvPr id="1029" name="Picture 5" descr="C:\Documents and Settings\Administrator\桌面\2E.tmp.jpg"/>
          <p:cNvPicPr>
            <a:picLocks noChangeAspect="1" noChangeArrowheads="1"/>
          </p:cNvPicPr>
          <p:nvPr/>
        </p:nvPicPr>
        <p:blipFill>
          <a:blip r:embed="rId5" cstate="print"/>
          <a:srcRect/>
          <a:stretch>
            <a:fillRect/>
          </a:stretch>
        </p:blipFill>
        <p:spPr bwMode="auto">
          <a:xfrm>
            <a:off x="5429256" y="4500570"/>
            <a:ext cx="1123950" cy="152572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供應商合作夥伴管理</a:t>
            </a:r>
            <a:endParaRPr lang="zh-TW" altLang="en-US" dirty="0"/>
          </a:p>
        </p:txBody>
      </p:sp>
      <p:sp>
        <p:nvSpPr>
          <p:cNvPr id="3" name="內容版面配置區 2"/>
          <p:cNvSpPr>
            <a:spLocks noGrp="1"/>
          </p:cNvSpPr>
          <p:nvPr>
            <p:ph idx="1"/>
          </p:nvPr>
        </p:nvSpPr>
        <p:spPr/>
        <p:txBody>
          <a:bodyPr/>
          <a:lstStyle/>
          <a:p>
            <a:r>
              <a:rPr lang="zh-TW" altLang="en-US" dirty="0" smtClean="0"/>
              <a:t>供應商夥伴計畫</a:t>
            </a:r>
            <a:r>
              <a:rPr lang="en-US" altLang="zh-TW" dirty="0" smtClean="0"/>
              <a:t>(PSP):</a:t>
            </a:r>
            <a:r>
              <a:rPr lang="zh-TW" altLang="en-US" dirty="0" smtClean="0"/>
              <a:t> 透過與供應商共用資源，分擔風險與成本，建立長久信任關係，提高供應鏈整體運作效率</a:t>
            </a:r>
            <a:endParaRPr lang="en-US" altLang="zh-TW" dirty="0" smtClean="0"/>
          </a:p>
          <a:p>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2594948731"/>
              </p:ext>
            </p:extLst>
          </p:nvPr>
        </p:nvGraphicFramePr>
        <p:xfrm>
          <a:off x="467544" y="3429000"/>
          <a:ext cx="8064896" cy="3096342"/>
        </p:xfrm>
        <a:graphic>
          <a:graphicData uri="http://schemas.openxmlformats.org/drawingml/2006/table">
            <a:tbl>
              <a:tblPr firstRow="1" bandRow="1">
                <a:tableStyleId>{5C22544A-7EE6-4342-B048-85BDC9FD1C3A}</a:tableStyleId>
              </a:tblPr>
              <a:tblGrid>
                <a:gridCol w="4032448"/>
                <a:gridCol w="4032448"/>
              </a:tblGrid>
              <a:tr h="516057">
                <a:tc>
                  <a:txBody>
                    <a:bodyPr/>
                    <a:lstStyle/>
                    <a:p>
                      <a:pPr algn="ctr"/>
                      <a:r>
                        <a:rPr lang="en-US" altLang="zh-TW" sz="2400" dirty="0" smtClean="0"/>
                        <a:t>OK</a:t>
                      </a:r>
                      <a:r>
                        <a:rPr lang="zh-TW" altLang="en-US" sz="2400" dirty="0" smtClean="0"/>
                        <a:t>便利店</a:t>
                      </a:r>
                      <a:endParaRPr lang="zh-TW" altLang="en-US" sz="2400" dirty="0"/>
                    </a:p>
                  </a:txBody>
                  <a:tcPr/>
                </a:tc>
                <a:tc>
                  <a:txBody>
                    <a:bodyPr/>
                    <a:lstStyle/>
                    <a:p>
                      <a:pPr algn="ctr"/>
                      <a:r>
                        <a:rPr lang="zh-TW" altLang="en-US" sz="2400" dirty="0" smtClean="0"/>
                        <a:t>供應商</a:t>
                      </a:r>
                      <a:endParaRPr lang="zh-TW" altLang="en-US" sz="2400" dirty="0"/>
                    </a:p>
                  </a:txBody>
                  <a:tcPr/>
                </a:tc>
              </a:tr>
              <a:tr h="516057">
                <a:tc>
                  <a:txBody>
                    <a:bodyPr/>
                    <a:lstStyle/>
                    <a:p>
                      <a:pPr algn="ctr"/>
                      <a:r>
                        <a:rPr lang="zh-TW" altLang="en-US" sz="2400" dirty="0" smtClean="0"/>
                        <a:t>更高的銷售與收入</a:t>
                      </a:r>
                      <a:endParaRPr lang="zh-TW" altLang="en-US" sz="2400" dirty="0"/>
                    </a:p>
                  </a:txBody>
                  <a:tcPr/>
                </a:tc>
                <a:tc>
                  <a:txBody>
                    <a:bodyPr/>
                    <a:lstStyle/>
                    <a:p>
                      <a:pPr algn="ctr"/>
                      <a:r>
                        <a:rPr lang="zh-TW" altLang="en-US" sz="2400" dirty="0" smtClean="0"/>
                        <a:t>更高的銷售與收入</a:t>
                      </a:r>
                      <a:endParaRPr lang="zh-TW" altLang="en-US" sz="2400" dirty="0"/>
                    </a:p>
                  </a:txBody>
                  <a:tcPr/>
                </a:tc>
              </a:tr>
              <a:tr h="516057">
                <a:tc>
                  <a:txBody>
                    <a:bodyPr/>
                    <a:lstStyle/>
                    <a:p>
                      <a:pPr algn="ctr"/>
                      <a:r>
                        <a:rPr lang="zh-TW" altLang="en-US" sz="2400" dirty="0" smtClean="0"/>
                        <a:t>有競爭力的價格和邊際利潤</a:t>
                      </a:r>
                      <a:endParaRPr lang="zh-TW" altLang="en-US" sz="2400" dirty="0"/>
                    </a:p>
                  </a:txBody>
                  <a:tcPr/>
                </a:tc>
                <a:tc>
                  <a:txBody>
                    <a:bodyPr/>
                    <a:lstStyle/>
                    <a:p>
                      <a:pPr algn="ctr"/>
                      <a:r>
                        <a:rPr lang="zh-TW" altLang="en-US" sz="2400" dirty="0" smtClean="0"/>
                        <a:t>產品獲得更多促銷</a:t>
                      </a:r>
                      <a:endParaRPr lang="zh-TW" altLang="en-US" sz="2400" dirty="0"/>
                    </a:p>
                  </a:txBody>
                  <a:tcPr/>
                </a:tc>
              </a:tr>
              <a:tr h="516057">
                <a:tc>
                  <a:txBody>
                    <a:bodyPr/>
                    <a:lstStyle/>
                    <a:p>
                      <a:pPr algn="ctr"/>
                      <a:r>
                        <a:rPr lang="zh-TW" altLang="en-US" sz="2400" dirty="0" smtClean="0"/>
                        <a:t>有競爭力和穩定的入貨價</a:t>
                      </a:r>
                      <a:endParaRPr lang="zh-TW" altLang="en-US" sz="2400" dirty="0"/>
                    </a:p>
                  </a:txBody>
                  <a:tcPr/>
                </a:tc>
                <a:tc>
                  <a:txBody>
                    <a:bodyPr/>
                    <a:lstStyle/>
                    <a:p>
                      <a:pPr algn="ctr"/>
                      <a:r>
                        <a:rPr lang="zh-TW" altLang="en-US" sz="2400" dirty="0" smtClean="0"/>
                        <a:t>獲得更佳的貨品展銷位置</a:t>
                      </a:r>
                      <a:endParaRPr lang="zh-TW" altLang="en-US" sz="2400" dirty="0"/>
                    </a:p>
                  </a:txBody>
                  <a:tcPr/>
                </a:tc>
              </a:tr>
              <a:tr h="516057">
                <a:tc>
                  <a:txBody>
                    <a:bodyPr/>
                    <a:lstStyle/>
                    <a:p>
                      <a:pPr algn="ctr"/>
                      <a:r>
                        <a:rPr lang="zh-TW" altLang="en-US" sz="2400" dirty="0" smtClean="0"/>
                        <a:t>有競爭力的貿易協定</a:t>
                      </a:r>
                      <a:endParaRPr lang="zh-TW" altLang="en-US" sz="2400" dirty="0"/>
                    </a:p>
                  </a:txBody>
                  <a:tcPr/>
                </a:tc>
                <a:tc>
                  <a:txBody>
                    <a:bodyPr/>
                    <a:lstStyle/>
                    <a:p>
                      <a:pPr algn="ctr"/>
                      <a:r>
                        <a:rPr lang="zh-TW" altLang="en-US" sz="2400" dirty="0" smtClean="0"/>
                        <a:t>更快交付</a:t>
                      </a:r>
                      <a:endParaRPr lang="zh-TW" altLang="en-US" sz="2400" dirty="0"/>
                    </a:p>
                  </a:txBody>
                  <a:tcPr/>
                </a:tc>
              </a:tr>
              <a:tr h="516057">
                <a:tc>
                  <a:txBody>
                    <a:bodyPr/>
                    <a:lstStyle/>
                    <a:p>
                      <a:pPr algn="ctr"/>
                      <a:r>
                        <a:rPr lang="zh-TW" altLang="en-US" sz="2400" dirty="0" smtClean="0"/>
                        <a:t>確保產品的供應</a:t>
                      </a:r>
                      <a:endParaRPr lang="zh-TW" altLang="en-US" sz="2400" dirty="0"/>
                    </a:p>
                  </a:txBody>
                  <a:tcPr/>
                </a:tc>
                <a:tc>
                  <a:txBody>
                    <a:bodyPr/>
                    <a:lstStyle/>
                    <a:p>
                      <a:pPr algn="ctr"/>
                      <a:r>
                        <a:rPr lang="zh-TW" altLang="en-US" sz="2400" dirty="0" smtClean="0"/>
                        <a:t>更高的合作透明度</a:t>
                      </a:r>
                      <a:endParaRPr lang="zh-TW" altLang="en-US" sz="2400" dirty="0"/>
                    </a:p>
                  </a:txBody>
                  <a:tcPr/>
                </a:tc>
              </a:tr>
            </a:tbl>
          </a:graphicData>
        </a:graphic>
      </p:graphicFrame>
    </p:spTree>
    <p:extLst>
      <p:ext uri="{BB962C8B-B14F-4D97-AF65-F5344CB8AC3E}">
        <p14:creationId xmlns:p14="http://schemas.microsoft.com/office/powerpoint/2010/main" xmlns="" val="2695483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p>
            <a:r>
              <a:rPr lang="zh-TW" altLang="en-US" dirty="0" smtClean="0"/>
              <a:t>信息管理</a:t>
            </a:r>
            <a:endParaRPr lang="zh-TW" alt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242774"/>
            <a:ext cx="7488832" cy="549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925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00808"/>
            <a:ext cx="7017104" cy="350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5596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en-US" altLang="zh-TW" dirty="0" smtClean="0"/>
              <a:t>M004011021  </a:t>
            </a:r>
            <a:r>
              <a:rPr lang="zh-TW" altLang="en-US" dirty="0" smtClean="0"/>
              <a:t>丘博仁</a:t>
            </a:r>
            <a:endParaRPr lang="zh-TW" altLang="en-US" dirty="0"/>
          </a:p>
        </p:txBody>
      </p:sp>
      <p:sp>
        <p:nvSpPr>
          <p:cNvPr id="2" name="標題 1"/>
          <p:cNvSpPr>
            <a:spLocks noGrp="1"/>
          </p:cNvSpPr>
          <p:nvPr>
            <p:ph type="ctrTitle"/>
          </p:nvPr>
        </p:nvSpPr>
        <p:spPr/>
        <p:txBody>
          <a:bodyPr>
            <a:normAutofit/>
          </a:bodyPr>
          <a:lstStyle/>
          <a:p>
            <a:r>
              <a:rPr lang="en-US" altLang="zh-TW" dirty="0" smtClean="0"/>
              <a:t>“$ 8 Mart”</a:t>
            </a:r>
            <a:r>
              <a:rPr lang="zh-TW" altLang="en-US" dirty="0" smtClean="0"/>
              <a:t>個案分析─結合利豐採購、銷售及物流業務創造商機</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“$ 8 Mart”</a:t>
            </a:r>
            <a:r>
              <a:rPr lang="zh-TW" altLang="en-US" dirty="0" smtClean="0"/>
              <a:t>簡介</a:t>
            </a:r>
            <a:endParaRPr lang="zh-TW" altLang="en-US" dirty="0"/>
          </a:p>
        </p:txBody>
      </p:sp>
      <p:sp>
        <p:nvSpPr>
          <p:cNvPr id="3" name="內容版面配置區 2"/>
          <p:cNvSpPr>
            <a:spLocks noGrp="1"/>
          </p:cNvSpPr>
          <p:nvPr>
            <p:ph sz="quarter" idx="1"/>
          </p:nvPr>
        </p:nvSpPr>
        <p:spPr/>
        <p:txBody>
          <a:bodyPr/>
          <a:lstStyle/>
          <a:p>
            <a:r>
              <a:rPr lang="zh-TW" altLang="en-US" dirty="0" smtClean="0"/>
              <a:t>台灣十元商店、</a:t>
            </a:r>
            <a:r>
              <a:rPr lang="en-US" altLang="zh-TW" dirty="0" smtClean="0"/>
              <a:t>39</a:t>
            </a:r>
            <a:r>
              <a:rPr lang="zh-TW" altLang="en-US" dirty="0" smtClean="0"/>
              <a:t>元大創百貨，日本百元店等</a:t>
            </a:r>
            <a:r>
              <a:rPr lang="en-US" altLang="zh-TW" dirty="0" smtClean="0"/>
              <a:t>……</a:t>
            </a:r>
          </a:p>
          <a:p>
            <a:r>
              <a:rPr lang="en-US" altLang="zh-TW" dirty="0" smtClean="0"/>
              <a:t>Product Network Asia</a:t>
            </a:r>
            <a:r>
              <a:rPr lang="zh-TW" altLang="en-US" dirty="0" smtClean="0"/>
              <a:t>與百佳超級市場達成協議，由</a:t>
            </a:r>
            <a:r>
              <a:rPr lang="en-US" altLang="zh-TW" dirty="0" smtClean="0"/>
              <a:t>Product Network Asia</a:t>
            </a:r>
            <a:r>
              <a:rPr lang="zh-TW" altLang="en-US" dirty="0" smtClean="0"/>
              <a:t>負責於各大百佳超市分店中開設及經營連鎖式的</a:t>
            </a:r>
            <a:r>
              <a:rPr lang="en-US" altLang="zh-TW" dirty="0" smtClean="0"/>
              <a:t>“$ 8 ”</a:t>
            </a:r>
            <a:r>
              <a:rPr lang="zh-TW" altLang="en-US" dirty="0" smtClean="0"/>
              <a:t>特區</a:t>
            </a:r>
            <a:endParaRPr lang="en-US" altLang="zh-TW" dirty="0" smtClean="0"/>
          </a:p>
          <a:p>
            <a:r>
              <a:rPr lang="zh-TW" altLang="en-US" dirty="0" smtClean="0"/>
              <a:t>利豐集團結合旗下的採購、物流及營銷業務，並配合第三方物流公司，為百佳提供一站式的“店中店服務”。 （</a:t>
            </a:r>
            <a:r>
              <a:rPr lang="en-US" altLang="zh-TW" dirty="0" smtClean="0"/>
              <a:t>33</a:t>
            </a:r>
            <a:r>
              <a:rPr lang="zh-TW" altLang="en-US" dirty="0" smtClean="0"/>
              <a:t>學堂）</a:t>
            </a:r>
            <a:endParaRPr lang="en-US" altLang="zh-TW" dirty="0" smtClean="0"/>
          </a:p>
          <a:p>
            <a:r>
              <a:rPr lang="zh-TW" altLang="en-US" dirty="0" smtClean="0"/>
              <a:t>結合利豐採購、物流與營銷經驗，從構思、策劃到開店的整個過程只需要</a:t>
            </a:r>
            <a:r>
              <a:rPr lang="en-US" altLang="zh-TW" dirty="0" smtClean="0"/>
              <a:t>16</a:t>
            </a:r>
            <a:r>
              <a:rPr lang="zh-TW" altLang="en-US" dirty="0" smtClean="0"/>
              <a:t>天便宣告完成。</a:t>
            </a:r>
            <a:endParaRPr lang="en-US" altLang="zh-TW" dirty="0" smtClean="0"/>
          </a:p>
          <a:p>
            <a:r>
              <a:rPr lang="en-US" altLang="zh-TW" dirty="0" smtClean="0"/>
              <a:t>2</a:t>
            </a:r>
            <a:r>
              <a:rPr lang="zh-TW" altLang="en-US" dirty="0" smtClean="0"/>
              <a:t>個月內開設了</a:t>
            </a:r>
            <a:r>
              <a:rPr lang="en-US" altLang="zh-TW" dirty="0" smtClean="0"/>
              <a:t>18</a:t>
            </a:r>
            <a:r>
              <a:rPr lang="zh-TW" altLang="en-US" dirty="0" smtClean="0"/>
              <a:t>間店鋪。</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“$ 8 Mart”</a:t>
            </a:r>
            <a:r>
              <a:rPr lang="zh-TW" altLang="en-US" dirty="0" smtClean="0"/>
              <a:t>的經營模式</a:t>
            </a:r>
            <a:endParaRPr lang="zh-TW" altLang="en-US" dirty="0"/>
          </a:p>
        </p:txBody>
      </p:sp>
      <p:sp>
        <p:nvSpPr>
          <p:cNvPr id="3" name="內容版面配置區 2"/>
          <p:cNvSpPr>
            <a:spLocks noGrp="1"/>
          </p:cNvSpPr>
          <p:nvPr>
            <p:ph sz="quarter" idx="1"/>
          </p:nvPr>
        </p:nvSpPr>
        <p:spPr/>
        <p:txBody>
          <a:bodyPr/>
          <a:lstStyle/>
          <a:p>
            <a:r>
              <a:rPr lang="en-US" altLang="zh-TW" dirty="0" smtClean="0"/>
              <a:t>“</a:t>
            </a:r>
            <a:r>
              <a:rPr lang="zh-TW" altLang="en-US" dirty="0" smtClean="0"/>
              <a:t>利豐貿易</a:t>
            </a:r>
            <a:r>
              <a:rPr lang="en-US" altLang="zh-TW" dirty="0" smtClean="0"/>
              <a:t>”</a:t>
            </a:r>
            <a:r>
              <a:rPr lang="zh-TW" altLang="en-US" dirty="0" smtClean="0"/>
              <a:t>的採購優勢</a:t>
            </a:r>
            <a:endParaRPr lang="en-US" altLang="zh-TW" dirty="0" smtClean="0"/>
          </a:p>
          <a:p>
            <a:r>
              <a:rPr lang="en-US" altLang="zh-TW" dirty="0" smtClean="0"/>
              <a:t>“</a:t>
            </a:r>
            <a:r>
              <a:rPr lang="zh-TW" altLang="en-US" dirty="0" smtClean="0"/>
              <a:t>英和國際物流</a:t>
            </a:r>
            <a:r>
              <a:rPr lang="en-US" altLang="zh-TW" dirty="0" smtClean="0"/>
              <a:t>”</a:t>
            </a:r>
            <a:r>
              <a:rPr lang="zh-TW" altLang="en-US" dirty="0" smtClean="0"/>
              <a:t>的物流策劃經驗</a:t>
            </a:r>
            <a:endParaRPr lang="en-US" altLang="zh-TW" dirty="0" smtClean="0"/>
          </a:p>
          <a:p>
            <a:r>
              <a:rPr lang="en-US" altLang="zh-TW" dirty="0" smtClean="0"/>
              <a:t>“Product</a:t>
            </a:r>
            <a:r>
              <a:rPr lang="zh-TW" altLang="en-US" dirty="0" smtClean="0"/>
              <a:t> </a:t>
            </a:r>
            <a:r>
              <a:rPr lang="en-US" altLang="zh-TW" dirty="0" smtClean="0"/>
              <a:t>Network</a:t>
            </a:r>
            <a:r>
              <a:rPr lang="zh-TW" altLang="en-US" dirty="0" smtClean="0"/>
              <a:t> </a:t>
            </a:r>
            <a:r>
              <a:rPr lang="en-US" altLang="zh-TW" dirty="0" smtClean="0"/>
              <a:t>Asia”</a:t>
            </a:r>
            <a:r>
              <a:rPr lang="zh-TW" altLang="en-US" dirty="0" smtClean="0"/>
              <a:t>ˇ的產品推廣及營銷服務</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436096" y="274638"/>
            <a:ext cx="3384376" cy="1426170"/>
          </a:xfrm>
        </p:spPr>
        <p:txBody>
          <a:bodyPr>
            <a:normAutofit/>
          </a:bodyPr>
          <a:lstStyle/>
          <a:p>
            <a:r>
              <a:rPr lang="en-US" altLang="zh-TW" dirty="0" smtClean="0"/>
              <a:t>“$ 8 Mart”</a:t>
            </a:r>
            <a:r>
              <a:rPr lang="zh-TW" altLang="en-US" dirty="0" smtClean="0"/>
              <a:t>的經營模式</a:t>
            </a:r>
            <a:endParaRPr lang="zh-TW" altLang="en-US" dirty="0"/>
          </a:p>
        </p:txBody>
      </p:sp>
      <p:pic>
        <p:nvPicPr>
          <p:cNvPr id="4" name="內容版面配置區 3" descr="C:\Users\Nathan\Desktop\1215hw\pic.jpg"/>
          <p:cNvPicPr>
            <a:picLocks noGrp="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採購與生產策略</a:t>
            </a:r>
            <a:endParaRPr lang="zh-TW" altLang="en-US" dirty="0"/>
          </a:p>
        </p:txBody>
      </p:sp>
      <p:sp>
        <p:nvSpPr>
          <p:cNvPr id="3" name="內容版面配置區 2"/>
          <p:cNvSpPr>
            <a:spLocks noGrp="1"/>
          </p:cNvSpPr>
          <p:nvPr>
            <p:ph sz="quarter" idx="1"/>
          </p:nvPr>
        </p:nvSpPr>
        <p:spPr/>
        <p:txBody>
          <a:bodyPr/>
          <a:lstStyle/>
          <a:p>
            <a:r>
              <a:rPr lang="en-US" altLang="zh-TW" dirty="0" smtClean="0"/>
              <a:t>“$ 8 Mart”</a:t>
            </a:r>
            <a:r>
              <a:rPr lang="zh-TW" altLang="zh-TW" dirty="0" smtClean="0"/>
              <a:t>的採購方式為小批量、種類多、低成本、頻密</a:t>
            </a:r>
            <a:endParaRPr lang="en-US" altLang="zh-TW" dirty="0" smtClean="0"/>
          </a:p>
          <a:p>
            <a:r>
              <a:rPr lang="en-US" altLang="zh-TW" dirty="0" smtClean="0"/>
              <a:t>“</a:t>
            </a:r>
            <a:r>
              <a:rPr lang="zh-TW" altLang="zh-TW" dirty="0" smtClean="0"/>
              <a:t>利豐貿易</a:t>
            </a:r>
            <a:r>
              <a:rPr lang="en-US" altLang="zh-TW" dirty="0" smtClean="0"/>
              <a:t>”</a:t>
            </a:r>
            <a:r>
              <a:rPr lang="zh-TW" altLang="zh-TW" dirty="0" smtClean="0"/>
              <a:t>的強大採購網絡和對產品的知識</a:t>
            </a:r>
            <a:endParaRPr lang="en-US" altLang="zh-TW" dirty="0" smtClean="0"/>
          </a:p>
          <a:p>
            <a:r>
              <a:rPr lang="en-US" altLang="zh-TW" dirty="0" smtClean="0"/>
              <a:t>“</a:t>
            </a:r>
            <a:r>
              <a:rPr lang="zh-TW" altLang="zh-TW" dirty="0" smtClean="0"/>
              <a:t>利豐貿易</a:t>
            </a:r>
            <a:r>
              <a:rPr lang="en-US" altLang="zh-TW" dirty="0" smtClean="0"/>
              <a:t>”</a:t>
            </a:r>
            <a:r>
              <a:rPr lang="zh-TW" altLang="zh-TW" dirty="0" smtClean="0"/>
              <a:t>以供應鏈管理經營業務的特徵：分拆生產</a:t>
            </a:r>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物流及信息管理</a:t>
            </a:r>
            <a:endParaRPr lang="zh-TW" altLang="en-US" dirty="0"/>
          </a:p>
        </p:txBody>
      </p:sp>
      <p:sp>
        <p:nvSpPr>
          <p:cNvPr id="3" name="內容版面配置區 2"/>
          <p:cNvSpPr>
            <a:spLocks noGrp="1"/>
          </p:cNvSpPr>
          <p:nvPr>
            <p:ph sz="quarter" idx="1"/>
          </p:nvPr>
        </p:nvSpPr>
        <p:spPr/>
        <p:txBody>
          <a:bodyPr/>
          <a:lstStyle/>
          <a:p>
            <a:r>
              <a:rPr lang="zh-TW" altLang="zh-TW" dirty="0" smtClean="0"/>
              <a:t>三個挑戰</a:t>
            </a:r>
            <a:r>
              <a:rPr lang="zh-TW" altLang="en-US" dirty="0" smtClean="0"/>
              <a:t>─</a:t>
            </a:r>
            <a:r>
              <a:rPr lang="zh-TW" altLang="zh-TW" dirty="0" smtClean="0"/>
              <a:t>「不穩定的採購」、「每個貨存單位的貨量少」和「貨品庫存地點的改變」。</a:t>
            </a:r>
            <a:endParaRPr lang="en-US" altLang="zh-TW" dirty="0" smtClean="0"/>
          </a:p>
          <a:p>
            <a:r>
              <a:rPr lang="zh-TW" altLang="zh-TW" dirty="0" smtClean="0"/>
              <a:t>倉庫管理系統</a:t>
            </a:r>
            <a:r>
              <a:rPr lang="en-US" altLang="zh-TW" dirty="0" smtClean="0"/>
              <a:t>(Warehouse Management System)</a:t>
            </a:r>
            <a:r>
              <a:rPr lang="zh-TW" altLang="zh-TW" dirty="0" smtClean="0"/>
              <a:t>、企業資源管理系統</a:t>
            </a:r>
            <a:r>
              <a:rPr lang="en-US" altLang="zh-TW" dirty="0" smtClean="0"/>
              <a:t>(Enterprise Resource Planning System)</a:t>
            </a:r>
            <a:r>
              <a:rPr lang="zh-TW" altLang="zh-TW" dirty="0" smtClean="0"/>
              <a:t>和挑選一個合適的第三方物流供應商</a:t>
            </a:r>
            <a:endParaRPr lang="en-US" altLang="zh-TW" dirty="0" smtClean="0"/>
          </a:p>
          <a:p>
            <a:r>
              <a:rPr lang="zh-TW" altLang="zh-TW" dirty="0" smtClean="0"/>
              <a:t>四項物流工作：倉庫、庫存運輸和開出報告。</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市場營銷策略</a:t>
            </a:r>
            <a:endParaRPr lang="zh-TW" altLang="en-US" dirty="0"/>
          </a:p>
        </p:txBody>
      </p:sp>
      <p:sp>
        <p:nvSpPr>
          <p:cNvPr id="3" name="內容版面配置區 2"/>
          <p:cNvSpPr>
            <a:spLocks noGrp="1"/>
          </p:cNvSpPr>
          <p:nvPr>
            <p:ph sz="quarter" idx="1"/>
          </p:nvPr>
        </p:nvSpPr>
        <p:spPr/>
        <p:txBody>
          <a:bodyPr/>
          <a:lstStyle/>
          <a:p>
            <a:r>
              <a:rPr lang="zh-TW" altLang="zh-TW" dirty="0" smtClean="0"/>
              <a:t>設計</a:t>
            </a:r>
            <a:r>
              <a:rPr lang="en-US" altLang="zh-TW" dirty="0" smtClean="0"/>
              <a:t>“$ 8 Mart”</a:t>
            </a:r>
            <a:r>
              <a:rPr lang="zh-TW" altLang="zh-TW" dirty="0" smtClean="0"/>
              <a:t>的品牌商標和店鋪規劃</a:t>
            </a:r>
            <a:endParaRPr lang="en-US" altLang="zh-TW" dirty="0" smtClean="0"/>
          </a:p>
          <a:p>
            <a:pPr marL="514350" indent="-514350">
              <a:buFont typeface="+mj-lt"/>
              <a:buAutoNum type="arabicPeriod"/>
            </a:pPr>
            <a:r>
              <a:rPr lang="zh-TW" altLang="zh-TW" dirty="0" smtClean="0"/>
              <a:t>創立品牌的重要性</a:t>
            </a:r>
            <a:endParaRPr lang="en-US" altLang="zh-TW" dirty="0" smtClean="0"/>
          </a:p>
          <a:p>
            <a:pPr lvl="0">
              <a:buFont typeface="Wingdings" pitchFamily="2" charset="2"/>
              <a:buChar char="Ø"/>
            </a:pPr>
            <a:r>
              <a:rPr lang="en-US" altLang="zh-TW" dirty="0" smtClean="0"/>
              <a:t>Product Network Asia</a:t>
            </a:r>
            <a:r>
              <a:rPr lang="zh-TW" altLang="en-US" dirty="0" smtClean="0"/>
              <a:t>明白到一個成功的品牌可以令店鋪獲得可持續的差益優勢</a:t>
            </a:r>
            <a:r>
              <a:rPr lang="en-US" altLang="zh-TW" dirty="0" smtClean="0"/>
              <a:t>(differentiation advantage)</a:t>
            </a:r>
            <a:r>
              <a:rPr lang="zh-TW" altLang="en-US" dirty="0" smtClean="0"/>
              <a:t>，使顧客體會到品牌的真正價值。</a:t>
            </a:r>
          </a:p>
          <a:p>
            <a:pPr marL="514350" lvl="0" indent="-514350">
              <a:buFont typeface="+mj-lt"/>
              <a:buAutoNum type="arabicPeriod"/>
            </a:pPr>
            <a:r>
              <a:rPr lang="zh-TW" altLang="zh-TW" dirty="0" smtClean="0"/>
              <a:t>產品種類層出不窮：營造購物的樂趣</a:t>
            </a:r>
            <a:endParaRPr lang="en-US" altLang="zh-TW" dirty="0" smtClean="0"/>
          </a:p>
          <a:p>
            <a:pPr lvl="0">
              <a:buFont typeface="Wingdings" pitchFamily="2" charset="2"/>
              <a:buChar char="Ø"/>
            </a:pPr>
            <a:r>
              <a:rPr lang="zh-TW" altLang="zh-TW" dirty="0" smtClean="0"/>
              <a:t>產品多元化的目標，它運用多樣少量的採購策略來增加</a:t>
            </a:r>
            <a:r>
              <a:rPr lang="en-US" altLang="zh-TW" dirty="0" smtClean="0"/>
              <a:t>“$ 8 Mart”</a:t>
            </a:r>
            <a:r>
              <a:rPr lang="zh-TW" altLang="zh-TW" dirty="0" smtClean="0"/>
              <a:t>產品的流轉速度。</a:t>
            </a:r>
            <a:endParaRPr lang="en-US" altLang="zh-TW" dirty="0" smtClean="0"/>
          </a:p>
          <a:p>
            <a:pPr lvl="0">
              <a:buFont typeface="Wingdings" pitchFamily="2" charset="2"/>
              <a:buChar char="Ø"/>
            </a:pPr>
            <a:r>
              <a:rPr lang="zh-TW" altLang="zh-TW" dirty="0" smtClean="0"/>
              <a:t>不斷更新店鋪的配置空間、轉換陳列及店鋪佈置，為顧客帶來新鮮感。</a:t>
            </a:r>
            <a:endParaRPr lang="en-US" altLang="zh-TW" dirty="0" smtClean="0"/>
          </a:p>
          <a:p>
            <a:pPr lvl="0">
              <a:buNone/>
            </a:pPr>
            <a:endParaRPr lang="zh-TW"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發展歷程</a:t>
            </a:r>
            <a:endParaRPr lang="zh-TW" altLang="en-US" dirty="0"/>
          </a:p>
        </p:txBody>
      </p:sp>
      <p:graphicFrame>
        <p:nvGraphicFramePr>
          <p:cNvPr id="4" name="內容版面配置區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zh-TW" dirty="0" smtClean="0"/>
              <a:t>實施供應鏈管理的兩個主要方法</a:t>
            </a:r>
            <a:endParaRPr lang="en-US" altLang="zh-TW" dirty="0" smtClean="0"/>
          </a:p>
          <a:p>
            <a:pPr marL="514350" indent="-514350">
              <a:buFont typeface="+mj-lt"/>
              <a:buAutoNum type="arabicPeriod"/>
            </a:pPr>
            <a:r>
              <a:rPr lang="zh-TW" altLang="en-US" dirty="0" smtClean="0"/>
              <a:t>物流的流程管理</a:t>
            </a:r>
            <a:endParaRPr lang="en-US" altLang="zh-TW" dirty="0" smtClean="0"/>
          </a:p>
          <a:p>
            <a:pPr marL="514350" indent="-514350">
              <a:buFont typeface="+mj-lt"/>
              <a:buAutoNum type="arabicPeriod"/>
            </a:pPr>
            <a:r>
              <a:rPr lang="zh-TW" altLang="en-US" dirty="0"/>
              <a:t>訊息科技的</a:t>
            </a:r>
            <a:r>
              <a:rPr lang="zh-TW" altLang="en-US" dirty="0" smtClean="0"/>
              <a:t>應用</a:t>
            </a:r>
            <a:endParaRPr lang="en-US" altLang="zh-TW" dirty="0" smtClean="0"/>
          </a:p>
          <a:p>
            <a:endParaRPr lang="en-US" altLang="zh-TW" dirty="0" smtClean="0"/>
          </a:p>
          <a:p>
            <a:r>
              <a:rPr lang="zh-TW" altLang="zh-TW" dirty="0" smtClean="0"/>
              <a:t>實施供應鏈管理的三個精神</a:t>
            </a:r>
            <a:endParaRPr lang="en-US" altLang="zh-TW" dirty="0" smtClean="0"/>
          </a:p>
          <a:p>
            <a:pPr marL="514350" indent="-514350">
              <a:buFont typeface="+mj-lt"/>
              <a:buAutoNum type="arabicPeriod"/>
            </a:pPr>
            <a:r>
              <a:rPr lang="zh-TW" altLang="en-US" dirty="0" smtClean="0"/>
              <a:t>以顧客為中心的市場導向</a:t>
            </a:r>
            <a:endParaRPr lang="en-US" altLang="zh-TW" dirty="0" smtClean="0"/>
          </a:p>
          <a:p>
            <a:pPr marL="514350" indent="-514350">
              <a:buFont typeface="+mj-lt"/>
              <a:buAutoNum type="arabicPeriod"/>
            </a:pPr>
            <a:r>
              <a:rPr lang="zh-TW" altLang="en-US" dirty="0" smtClean="0"/>
              <a:t>專注發展本身的核心業務，將非核心業務外判</a:t>
            </a:r>
            <a:endParaRPr lang="en-US" altLang="zh-TW" dirty="0" smtClean="0"/>
          </a:p>
          <a:p>
            <a:pPr marL="514350" indent="-514350">
              <a:buFont typeface="+mj-lt"/>
              <a:buAutoNum type="arabicPeriod"/>
            </a:pPr>
            <a:r>
              <a:rPr lang="zh-TW" altLang="en-US" dirty="0" smtClean="0"/>
              <a:t>各企業間緊密的合作</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normAutofit/>
          </a:bodyPr>
          <a:lstStyle/>
          <a:p>
            <a:r>
              <a:rPr lang="zh-TW" altLang="zh-TW" dirty="0" smtClean="0"/>
              <a:t>供應鏈管理理論的七個概念</a:t>
            </a:r>
            <a:endParaRPr lang="en-US" altLang="zh-TW" dirty="0" smtClean="0"/>
          </a:p>
          <a:p>
            <a:pPr marL="514350" indent="-514350">
              <a:buFont typeface="+mj-lt"/>
              <a:buAutoNum type="arabicPeriod"/>
            </a:pPr>
            <a:r>
              <a:rPr lang="zh-TW" altLang="en-US" dirty="0" smtClean="0"/>
              <a:t>以消費者需求為主導</a:t>
            </a:r>
            <a:endParaRPr lang="en-US" altLang="zh-TW" dirty="0" smtClean="0"/>
          </a:p>
          <a:p>
            <a:pPr marL="514350" indent="-514350">
              <a:buFont typeface="+mj-lt"/>
              <a:buAutoNum type="arabicPeriod"/>
            </a:pPr>
            <a:r>
              <a:rPr lang="zh-TW" altLang="en-US" dirty="0" smtClean="0"/>
              <a:t>各企業以自己的核心業務和競爭力在供應鏈上定位，將非核心業務外判</a:t>
            </a:r>
            <a:endParaRPr lang="en-US" altLang="zh-TW" dirty="0" smtClean="0"/>
          </a:p>
          <a:p>
            <a:pPr marL="514350" indent="-514350">
              <a:buFont typeface="+mj-lt"/>
              <a:buAutoNum type="arabicPeriod"/>
            </a:pPr>
            <a:r>
              <a:rPr lang="zh-TW" altLang="en-US" dirty="0" smtClean="0"/>
              <a:t>各企業緊密合作，共擔風險，共享利益</a:t>
            </a:r>
            <a:endParaRPr lang="en-US" altLang="zh-TW" dirty="0" smtClean="0"/>
          </a:p>
          <a:p>
            <a:pPr marL="514350" indent="-514350">
              <a:buFont typeface="+mj-lt"/>
              <a:buAutoNum type="arabicPeriod"/>
            </a:pPr>
            <a:r>
              <a:rPr lang="zh-TW" altLang="en-US" dirty="0" smtClean="0"/>
              <a:t>流程的設計、管理與不斷改進</a:t>
            </a:r>
            <a:endParaRPr lang="en-US" altLang="zh-TW" dirty="0" smtClean="0"/>
          </a:p>
          <a:p>
            <a:pPr marL="514350" indent="-514350">
              <a:buFont typeface="+mj-lt"/>
              <a:buAutoNum type="arabicPeriod"/>
            </a:pPr>
            <a:r>
              <a:rPr lang="zh-TW" altLang="en-US" dirty="0" smtClean="0"/>
              <a:t>信息科技的應用優化供應鏈的運作</a:t>
            </a:r>
            <a:endParaRPr lang="en-US" altLang="zh-TW" dirty="0" smtClean="0"/>
          </a:p>
          <a:p>
            <a:pPr marL="514350" lvl="0" indent="-514350">
              <a:buFont typeface="+mj-lt"/>
              <a:buAutoNum type="arabicPeriod"/>
            </a:pPr>
            <a:r>
              <a:rPr lang="zh-TW" altLang="zh-TW" dirty="0" smtClean="0"/>
              <a:t>縮短產品完成和物流時間，貼近市場需求</a:t>
            </a:r>
          </a:p>
          <a:p>
            <a:pPr marL="514350" lvl="0" indent="-514350">
              <a:buFont typeface="+mj-lt"/>
              <a:buAutoNum type="arabicPeriod"/>
            </a:pPr>
            <a:r>
              <a:rPr lang="zh-TW" altLang="zh-TW" dirty="0" smtClean="0"/>
              <a:t>減少環節之間的成本</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zh-TW" dirty="0" smtClean="0"/>
              <a:t>供應鏈管理的概念應用不同於時下流行</a:t>
            </a:r>
            <a:r>
              <a:rPr lang="en-US" altLang="zh-TW" dirty="0" smtClean="0"/>
              <a:t>Michael Porter</a:t>
            </a:r>
            <a:r>
              <a:rPr lang="zh-TW" altLang="zh-TW" dirty="0" smtClean="0"/>
              <a:t>的五力分析，</a:t>
            </a:r>
            <a:r>
              <a:rPr lang="en-US" altLang="zh-TW" dirty="0" smtClean="0"/>
              <a:t>Michael Porter</a:t>
            </a:r>
            <a:r>
              <a:rPr lang="zh-TW" altLang="zh-TW" dirty="0" smtClean="0"/>
              <a:t>的五力分析假定供應鏈中的廠商彼此間主要是競爭關係，強調如何在供應鏈中取得更大的優勢，但是沒有考量到自己的策略會引起其他對手的反應，和企業能為顧客創造的價值。供應鏈管理的概念描繪出供應鏈中的企業是可以緊密合作的，以顧客為中心，整條供應鏈上的企業能為顧客創造更大的價值，最後達成雙贏的局面。</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normAutofit/>
          </a:bodyPr>
          <a:lstStyle/>
          <a:p>
            <a:r>
              <a:rPr lang="en-US" altLang="zh-TW" sz="3600" dirty="0" smtClean="0"/>
              <a:t>Q &amp; A</a:t>
            </a:r>
            <a:endParaRPr lang="zh-TW" altLang="en-US" sz="3600" dirty="0"/>
          </a:p>
        </p:txBody>
      </p:sp>
      <p:sp>
        <p:nvSpPr>
          <p:cNvPr id="4" name="標題 3"/>
          <p:cNvSpPr>
            <a:spLocks noGrp="1"/>
          </p:cNvSpPr>
          <p:nvPr>
            <p:ph type="ctrTitle"/>
          </p:nvPr>
        </p:nvSpPr>
        <p:spPr/>
        <p:txBody>
          <a:bodyPr/>
          <a:lstStyle/>
          <a:p>
            <a:r>
              <a:rPr lang="en-US" altLang="zh-TW" dirty="0" smtClean="0"/>
              <a:t>Thank you for your attention</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發展與轉變</a:t>
            </a:r>
            <a:endParaRPr lang="zh-TW" altLang="en-US" dirty="0"/>
          </a:p>
        </p:txBody>
      </p:sp>
      <p:graphicFrame>
        <p:nvGraphicFramePr>
          <p:cNvPr id="6" name="內容版面配置區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0" y="-1"/>
            <a:ext cx="9144000" cy="68522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組織架構</a:t>
            </a:r>
            <a:endParaRPr lang="zh-TW" altLang="en-US" dirty="0"/>
          </a:p>
        </p:txBody>
      </p:sp>
      <p:graphicFrame>
        <p:nvGraphicFramePr>
          <p:cNvPr id="7" name="內容版面配置區 6"/>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en-US" altLang="zh-TW" dirty="0" smtClean="0"/>
              <a:t>M004011028</a:t>
            </a:r>
            <a:r>
              <a:rPr lang="zh-TW" altLang="en-US" dirty="0" smtClean="0"/>
              <a:t>  林昱婷</a:t>
            </a:r>
            <a:endParaRPr lang="en-US" altLang="zh-TW" dirty="0" smtClean="0"/>
          </a:p>
        </p:txBody>
      </p:sp>
      <p:sp>
        <p:nvSpPr>
          <p:cNvPr id="4" name="標題 3"/>
          <p:cNvSpPr>
            <a:spLocks noGrp="1"/>
          </p:cNvSpPr>
          <p:nvPr>
            <p:ph type="ctrTitle"/>
          </p:nvPr>
        </p:nvSpPr>
        <p:spPr/>
        <p:txBody>
          <a:bodyPr>
            <a:normAutofit/>
          </a:bodyPr>
          <a:lstStyle/>
          <a:p>
            <a:r>
              <a:rPr lang="zh-TW" altLang="en-US" dirty="0" smtClean="0"/>
              <a:t>利豐的貿易經銷，供應鏈之根本</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211</TotalTime>
  <Words>3364</Words>
  <Application>Microsoft Office PowerPoint</Application>
  <PresentationFormat>如螢幕大小 (4:3)</PresentationFormat>
  <Paragraphs>406</Paragraphs>
  <Slides>53</Slides>
  <Notes>18</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公正</vt:lpstr>
      <vt:lpstr>供應鏈管理： 利豐集團的實踐經驗</vt:lpstr>
      <vt:lpstr>Agenda</vt:lpstr>
      <vt:lpstr>利豐集團介紹</vt:lpstr>
      <vt:lpstr>利豐簡介</vt:lpstr>
      <vt:lpstr>發展歷程</vt:lpstr>
      <vt:lpstr>發展與轉變</vt:lpstr>
      <vt:lpstr>投影片 7</vt:lpstr>
      <vt:lpstr>組織架構</vt:lpstr>
      <vt:lpstr>利豐的貿易經銷，供應鏈之根本</vt:lpstr>
      <vt:lpstr>利豐貿易</vt:lpstr>
      <vt:lpstr>更全面的供應鏈管理</vt:lpstr>
      <vt:lpstr>利豐的競爭優勢</vt:lpstr>
      <vt:lpstr>個案: 可口可樂採購宣傳品</vt:lpstr>
      <vt:lpstr>利豐經銷</vt:lpstr>
      <vt:lpstr>利豐經銷業務組合</vt:lpstr>
      <vt:lpstr>生產管理的業務延伸</vt:lpstr>
      <vt:lpstr>利豐的競爭優勢</vt:lpstr>
      <vt:lpstr>個案: TAMPICO品牌飲料開拓中國市場</vt:lpstr>
      <vt:lpstr>利豐的物流，供應鏈的競爭優勢</vt:lpstr>
      <vt:lpstr>現代物流經營戰略</vt:lpstr>
      <vt:lpstr>現代物流的概念</vt:lpstr>
      <vt:lpstr>現代物流在利豐-第三方物流</vt:lpstr>
      <vt:lpstr>現代物流在利豐-第三方物流</vt:lpstr>
      <vt:lpstr>現代物流在利豐-第三方物流</vt:lpstr>
      <vt:lpstr>現代物流在利豐-第三方物流</vt:lpstr>
      <vt:lpstr>現代物流在利豐-第三方物流</vt:lpstr>
      <vt:lpstr>現代物流在利豐-第四方物流</vt:lpstr>
      <vt:lpstr>現代物流在利豐-第四方物流</vt:lpstr>
      <vt:lpstr>現代物流在利豐-第四方物流</vt:lpstr>
      <vt:lpstr>利豐的零售，利豐整合上下游的供應鏈</vt:lpstr>
      <vt:lpstr>利豐 以顧客需求推動的零售業務</vt:lpstr>
      <vt:lpstr>OK便利店介紹</vt:lpstr>
      <vt:lpstr>投影片 33</vt:lpstr>
      <vt:lpstr>OK便利店供應鏈管理</vt:lpstr>
      <vt:lpstr>OK便利店</vt:lpstr>
      <vt:lpstr>顧客需求管理</vt:lpstr>
      <vt:lpstr>投影片 37</vt:lpstr>
      <vt:lpstr>供應商直接配送系統</vt:lpstr>
      <vt:lpstr>倉儲配送系統</vt:lpstr>
      <vt:lpstr>供應商合作夥伴管理</vt:lpstr>
      <vt:lpstr>信息管理</vt:lpstr>
      <vt:lpstr>投影片 42</vt:lpstr>
      <vt:lpstr>“$ 8 Mart”個案分析─結合利豐採購、銷售及物流業務創造商機</vt:lpstr>
      <vt:lpstr>“$ 8 Mart”簡介</vt:lpstr>
      <vt:lpstr>“$ 8 Mart”的經營模式</vt:lpstr>
      <vt:lpstr>“$ 8 Mart”的經營模式</vt:lpstr>
      <vt:lpstr>採購與生產策略</vt:lpstr>
      <vt:lpstr>物流及信息管理</vt:lpstr>
      <vt:lpstr>市場營銷策略</vt:lpstr>
      <vt:lpstr>結論</vt:lpstr>
      <vt:lpstr>結論</vt:lpstr>
      <vt:lpstr>結論</vt:lpstr>
      <vt:lpstr>Thank you for your attention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利豐集團</dc:title>
  <dc:creator>Takanori</dc:creator>
  <cp:lastModifiedBy>Nathan</cp:lastModifiedBy>
  <cp:revision>12</cp:revision>
  <dcterms:created xsi:type="dcterms:W3CDTF">2012-12-17T15:10:57Z</dcterms:created>
  <dcterms:modified xsi:type="dcterms:W3CDTF">2012-12-22T15:15:38Z</dcterms:modified>
</cp:coreProperties>
</file>