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71" r:id="rId14"/>
    <p:sldId id="304" r:id="rId15"/>
    <p:sldId id="272" r:id="rId16"/>
    <p:sldId id="273" r:id="rId17"/>
    <p:sldId id="274" r:id="rId18"/>
    <p:sldId id="275" r:id="rId19"/>
    <p:sldId id="276" r:id="rId20"/>
    <p:sldId id="277" r:id="rId21"/>
    <p:sldId id="269" r:id="rId22"/>
    <p:sldId id="266" r:id="rId23"/>
    <p:sldId id="300" r:id="rId24"/>
    <p:sldId id="267" r:id="rId25"/>
    <p:sldId id="263" r:id="rId26"/>
    <p:sldId id="260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2" r:id="rId36"/>
    <p:sldId id="288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7CE59-980C-4133-BF57-594AE0B20BC0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26A4953D-5EF3-4268-BA05-8BA700FC4FE8}">
      <dgm:prSet phldrT="[文字]" custT="1"/>
      <dgm:spPr/>
      <dgm:t>
        <a:bodyPr/>
        <a:lstStyle/>
        <a:p>
          <a:r>
            <a:rPr lang="zh-TW" altLang="en-US" sz="4400" b="1" dirty="0" smtClean="0"/>
            <a:t>老闆、合夥人</a:t>
          </a:r>
          <a:endParaRPr lang="zh-TW" altLang="en-US" sz="4400" b="1" dirty="0"/>
        </a:p>
      </dgm:t>
    </dgm:pt>
    <dgm:pt modelId="{033098FF-7E86-414D-A60C-EEFF44CF1401}" type="parTrans" cxnId="{820EEE58-8420-4BA0-8134-0D0990FFF8A3}">
      <dgm:prSet/>
      <dgm:spPr/>
      <dgm:t>
        <a:bodyPr/>
        <a:lstStyle/>
        <a:p>
          <a:endParaRPr lang="zh-TW" altLang="en-US"/>
        </a:p>
      </dgm:t>
    </dgm:pt>
    <dgm:pt modelId="{D1A63334-C77F-4E5D-945A-6CDCD04E1DDE}" type="sibTrans" cxnId="{820EEE58-8420-4BA0-8134-0D0990FFF8A3}">
      <dgm:prSet/>
      <dgm:spPr/>
      <dgm:t>
        <a:bodyPr/>
        <a:lstStyle/>
        <a:p>
          <a:endParaRPr lang="zh-TW" altLang="en-US"/>
        </a:p>
      </dgm:t>
    </dgm:pt>
    <dgm:pt modelId="{BB877F87-4B51-45B2-B4D8-10C93B33048E}">
      <dgm:prSet phldrT="[文字]" custT="1"/>
      <dgm:spPr/>
      <dgm:t>
        <a:bodyPr/>
        <a:lstStyle/>
        <a:p>
          <a:r>
            <a:rPr lang="zh-TW" altLang="en-US" sz="4400" dirty="0" smtClean="0"/>
            <a:t>廚師</a:t>
          </a:r>
          <a:endParaRPr lang="zh-TW" altLang="en-US" sz="4400" dirty="0"/>
        </a:p>
      </dgm:t>
    </dgm:pt>
    <dgm:pt modelId="{4510C4D6-6215-427A-AEDC-73E55F21A0DF}" type="parTrans" cxnId="{B974736A-1F65-42B1-8B34-9FE5AFA657B5}">
      <dgm:prSet/>
      <dgm:spPr/>
      <dgm:t>
        <a:bodyPr/>
        <a:lstStyle/>
        <a:p>
          <a:endParaRPr lang="zh-TW" altLang="en-US"/>
        </a:p>
      </dgm:t>
    </dgm:pt>
    <dgm:pt modelId="{A8B8BAA7-1BBF-4A40-A436-A461FE4D90BC}" type="sibTrans" cxnId="{B974736A-1F65-42B1-8B34-9FE5AFA657B5}">
      <dgm:prSet/>
      <dgm:spPr/>
      <dgm:t>
        <a:bodyPr/>
        <a:lstStyle/>
        <a:p>
          <a:endParaRPr lang="zh-TW" altLang="en-US"/>
        </a:p>
      </dgm:t>
    </dgm:pt>
    <dgm:pt modelId="{C76EF474-E342-419C-87D0-9141BDDA4FA8}">
      <dgm:prSet phldrT="[文字]" custT="1"/>
      <dgm:spPr/>
      <dgm:t>
        <a:bodyPr/>
        <a:lstStyle/>
        <a:p>
          <a:r>
            <a:rPr lang="zh-TW" altLang="en-US" sz="4400" dirty="0" smtClean="0"/>
            <a:t>工讀生</a:t>
          </a:r>
          <a:endParaRPr lang="zh-TW" altLang="en-US" sz="4400" dirty="0"/>
        </a:p>
      </dgm:t>
    </dgm:pt>
    <dgm:pt modelId="{3C7A07D4-7EA1-4CCB-9BF2-319E734CFAEB}" type="parTrans" cxnId="{D3B3757C-9638-4E80-B5A1-E7038D42E078}">
      <dgm:prSet/>
      <dgm:spPr/>
      <dgm:t>
        <a:bodyPr/>
        <a:lstStyle/>
        <a:p>
          <a:endParaRPr lang="zh-TW" altLang="en-US"/>
        </a:p>
      </dgm:t>
    </dgm:pt>
    <dgm:pt modelId="{2E2C6344-B804-4D3B-8738-236ED629A56C}" type="sibTrans" cxnId="{D3B3757C-9638-4E80-B5A1-E7038D42E078}">
      <dgm:prSet/>
      <dgm:spPr/>
      <dgm:t>
        <a:bodyPr/>
        <a:lstStyle/>
        <a:p>
          <a:endParaRPr lang="zh-TW" altLang="en-US"/>
        </a:p>
      </dgm:t>
    </dgm:pt>
    <dgm:pt modelId="{32AC2F88-5EA9-4D8E-8C0E-B1A8A92592C0}" type="pres">
      <dgm:prSet presAssocID="{1107CE59-980C-4133-BF57-594AE0B20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F37E62E-C9E6-4DFD-A142-74602075A91E}" type="pres">
      <dgm:prSet presAssocID="{26A4953D-5EF3-4268-BA05-8BA700FC4FE8}" presName="hierRoot1" presStyleCnt="0">
        <dgm:presLayoutVars>
          <dgm:hierBranch val="init"/>
        </dgm:presLayoutVars>
      </dgm:prSet>
      <dgm:spPr/>
    </dgm:pt>
    <dgm:pt modelId="{8B3C5DC8-F0B2-46DA-BE06-ACCE9E8E482B}" type="pres">
      <dgm:prSet presAssocID="{26A4953D-5EF3-4268-BA05-8BA700FC4FE8}" presName="rootComposite1" presStyleCnt="0"/>
      <dgm:spPr/>
    </dgm:pt>
    <dgm:pt modelId="{C5638A3C-69AF-4D5A-9ABF-F4E1DA32AAB7}" type="pres">
      <dgm:prSet presAssocID="{26A4953D-5EF3-4268-BA05-8BA700FC4FE8}" presName="rootText1" presStyleLbl="node0" presStyleIdx="0" presStyleCnt="1" custScaleX="143657" custScaleY="594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7AFF85-3DBB-47A3-A587-816DCF578798}" type="pres">
      <dgm:prSet presAssocID="{26A4953D-5EF3-4268-BA05-8BA700FC4FE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B287DEC5-1D0C-4F58-AB9A-2D1531AB9033}" type="pres">
      <dgm:prSet presAssocID="{26A4953D-5EF3-4268-BA05-8BA700FC4FE8}" presName="hierChild2" presStyleCnt="0"/>
      <dgm:spPr/>
    </dgm:pt>
    <dgm:pt modelId="{DDEB6EDE-7061-4877-BA96-92A647C8D692}" type="pres">
      <dgm:prSet presAssocID="{4510C4D6-6215-427A-AEDC-73E55F21A0DF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881DCFDC-C39C-4B08-93B5-D2EF05FBBC45}" type="pres">
      <dgm:prSet presAssocID="{BB877F87-4B51-45B2-B4D8-10C93B33048E}" presName="hierRoot2" presStyleCnt="0">
        <dgm:presLayoutVars>
          <dgm:hierBranch val="init"/>
        </dgm:presLayoutVars>
      </dgm:prSet>
      <dgm:spPr/>
    </dgm:pt>
    <dgm:pt modelId="{7E7D349F-44B8-48E4-9464-D948FCCEE45E}" type="pres">
      <dgm:prSet presAssocID="{BB877F87-4B51-45B2-B4D8-10C93B33048E}" presName="rootComposite" presStyleCnt="0"/>
      <dgm:spPr/>
    </dgm:pt>
    <dgm:pt modelId="{C0D59E4A-9E7B-4197-94EA-D03126B042A0}" type="pres">
      <dgm:prSet presAssocID="{BB877F87-4B51-45B2-B4D8-10C93B33048E}" presName="rootText" presStyleLbl="node2" presStyleIdx="0" presStyleCnt="2" custScaleX="82414" custScaleY="46334" custLinFactNeighborX="-3230" custLinFactNeighborY="-48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D5ACD1-B2A5-440B-979C-EAFF4A243E59}" type="pres">
      <dgm:prSet presAssocID="{BB877F87-4B51-45B2-B4D8-10C93B33048E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154E9793-8B62-4A87-B779-B647C6BC21F3}" type="pres">
      <dgm:prSet presAssocID="{BB877F87-4B51-45B2-B4D8-10C93B33048E}" presName="hierChild4" presStyleCnt="0"/>
      <dgm:spPr/>
    </dgm:pt>
    <dgm:pt modelId="{E905B887-30DA-437F-B7EA-11CB7AB6B2AB}" type="pres">
      <dgm:prSet presAssocID="{BB877F87-4B51-45B2-B4D8-10C93B33048E}" presName="hierChild5" presStyleCnt="0"/>
      <dgm:spPr/>
    </dgm:pt>
    <dgm:pt modelId="{BB9EC38A-F26C-4BF5-A250-BB5DF0BF3006}" type="pres">
      <dgm:prSet presAssocID="{3C7A07D4-7EA1-4CCB-9BF2-319E734CFAEB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D9A8A827-05D7-401F-8C52-F4E33298012B}" type="pres">
      <dgm:prSet presAssocID="{C76EF474-E342-419C-87D0-9141BDDA4FA8}" presName="hierRoot2" presStyleCnt="0">
        <dgm:presLayoutVars>
          <dgm:hierBranch val="init"/>
        </dgm:presLayoutVars>
      </dgm:prSet>
      <dgm:spPr/>
    </dgm:pt>
    <dgm:pt modelId="{F3C41EF4-6000-4629-A463-27722B55A6C6}" type="pres">
      <dgm:prSet presAssocID="{C76EF474-E342-419C-87D0-9141BDDA4FA8}" presName="rootComposite" presStyleCnt="0"/>
      <dgm:spPr/>
    </dgm:pt>
    <dgm:pt modelId="{42A60456-7974-48FA-9028-8AC609EB8393}" type="pres">
      <dgm:prSet presAssocID="{C76EF474-E342-419C-87D0-9141BDDA4FA8}" presName="rootText" presStyleLbl="node2" presStyleIdx="1" presStyleCnt="2" custScaleX="84674" custScaleY="479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77DA3A-5541-4334-A62D-57C24F65C028}" type="pres">
      <dgm:prSet presAssocID="{C76EF474-E342-419C-87D0-9141BDDA4FA8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4C411A72-CE7E-4024-8F74-7D5610BA085D}" type="pres">
      <dgm:prSet presAssocID="{C76EF474-E342-419C-87D0-9141BDDA4FA8}" presName="hierChild4" presStyleCnt="0"/>
      <dgm:spPr/>
    </dgm:pt>
    <dgm:pt modelId="{37088233-8D90-416E-BDE3-6C1DD4D4CB11}" type="pres">
      <dgm:prSet presAssocID="{C76EF474-E342-419C-87D0-9141BDDA4FA8}" presName="hierChild5" presStyleCnt="0"/>
      <dgm:spPr/>
    </dgm:pt>
    <dgm:pt modelId="{85C5D562-3FE3-49AB-9976-2F430CEB06CD}" type="pres">
      <dgm:prSet presAssocID="{26A4953D-5EF3-4268-BA05-8BA700FC4FE8}" presName="hierChild3" presStyleCnt="0"/>
      <dgm:spPr/>
    </dgm:pt>
  </dgm:ptLst>
  <dgm:cxnLst>
    <dgm:cxn modelId="{C1C261C3-047F-406F-B5EA-C5AF58D37FE4}" type="presOf" srcId="{BB877F87-4B51-45B2-B4D8-10C93B33048E}" destId="{C0D59E4A-9E7B-4197-94EA-D03126B042A0}" srcOrd="0" destOrd="0" presId="urn:microsoft.com/office/officeart/2005/8/layout/orgChart1"/>
    <dgm:cxn modelId="{5881A472-1CFE-4EE1-82B8-03F620CF722C}" type="presOf" srcId="{26A4953D-5EF3-4268-BA05-8BA700FC4FE8}" destId="{C5638A3C-69AF-4D5A-9ABF-F4E1DA32AAB7}" srcOrd="0" destOrd="0" presId="urn:microsoft.com/office/officeart/2005/8/layout/orgChart1"/>
    <dgm:cxn modelId="{EBEA4804-AC1A-483A-A145-D5C85DB6BF9C}" type="presOf" srcId="{BB877F87-4B51-45B2-B4D8-10C93B33048E}" destId="{A4D5ACD1-B2A5-440B-979C-EAFF4A243E59}" srcOrd="1" destOrd="0" presId="urn:microsoft.com/office/officeart/2005/8/layout/orgChart1"/>
    <dgm:cxn modelId="{B974736A-1F65-42B1-8B34-9FE5AFA657B5}" srcId="{26A4953D-5EF3-4268-BA05-8BA700FC4FE8}" destId="{BB877F87-4B51-45B2-B4D8-10C93B33048E}" srcOrd="0" destOrd="0" parTransId="{4510C4D6-6215-427A-AEDC-73E55F21A0DF}" sibTransId="{A8B8BAA7-1BBF-4A40-A436-A461FE4D90BC}"/>
    <dgm:cxn modelId="{8315034D-FEFE-4F24-8F97-58A31342CB11}" type="presOf" srcId="{1107CE59-980C-4133-BF57-594AE0B20BC0}" destId="{32AC2F88-5EA9-4D8E-8C0E-B1A8A92592C0}" srcOrd="0" destOrd="0" presId="urn:microsoft.com/office/officeart/2005/8/layout/orgChart1"/>
    <dgm:cxn modelId="{F80B7B1E-0230-4925-B0F0-8F2C0152626B}" type="presOf" srcId="{4510C4D6-6215-427A-AEDC-73E55F21A0DF}" destId="{DDEB6EDE-7061-4877-BA96-92A647C8D692}" srcOrd="0" destOrd="0" presId="urn:microsoft.com/office/officeart/2005/8/layout/orgChart1"/>
    <dgm:cxn modelId="{820EEE58-8420-4BA0-8134-0D0990FFF8A3}" srcId="{1107CE59-980C-4133-BF57-594AE0B20BC0}" destId="{26A4953D-5EF3-4268-BA05-8BA700FC4FE8}" srcOrd="0" destOrd="0" parTransId="{033098FF-7E86-414D-A60C-EEFF44CF1401}" sibTransId="{D1A63334-C77F-4E5D-945A-6CDCD04E1DDE}"/>
    <dgm:cxn modelId="{E5E8416D-471B-49FF-9958-A9F1E8F9679C}" type="presOf" srcId="{26A4953D-5EF3-4268-BA05-8BA700FC4FE8}" destId="{117AFF85-3DBB-47A3-A587-816DCF578798}" srcOrd="1" destOrd="0" presId="urn:microsoft.com/office/officeart/2005/8/layout/orgChart1"/>
    <dgm:cxn modelId="{098FA0DD-814C-40BC-BC24-23E05C0C4526}" type="presOf" srcId="{3C7A07D4-7EA1-4CCB-9BF2-319E734CFAEB}" destId="{BB9EC38A-F26C-4BF5-A250-BB5DF0BF3006}" srcOrd="0" destOrd="0" presId="urn:microsoft.com/office/officeart/2005/8/layout/orgChart1"/>
    <dgm:cxn modelId="{D3D40DAB-66CC-4599-B866-1EB756022BB2}" type="presOf" srcId="{C76EF474-E342-419C-87D0-9141BDDA4FA8}" destId="{42A60456-7974-48FA-9028-8AC609EB8393}" srcOrd="0" destOrd="0" presId="urn:microsoft.com/office/officeart/2005/8/layout/orgChart1"/>
    <dgm:cxn modelId="{D3B3757C-9638-4E80-B5A1-E7038D42E078}" srcId="{26A4953D-5EF3-4268-BA05-8BA700FC4FE8}" destId="{C76EF474-E342-419C-87D0-9141BDDA4FA8}" srcOrd="1" destOrd="0" parTransId="{3C7A07D4-7EA1-4CCB-9BF2-319E734CFAEB}" sibTransId="{2E2C6344-B804-4D3B-8738-236ED629A56C}"/>
    <dgm:cxn modelId="{5640E632-44F8-46E1-99CA-F355E0E47144}" type="presOf" srcId="{C76EF474-E342-419C-87D0-9141BDDA4FA8}" destId="{4177DA3A-5541-4334-A62D-57C24F65C028}" srcOrd="1" destOrd="0" presId="urn:microsoft.com/office/officeart/2005/8/layout/orgChart1"/>
    <dgm:cxn modelId="{FB9771DD-2964-4699-92ED-7CB29BC6BB15}" type="presParOf" srcId="{32AC2F88-5EA9-4D8E-8C0E-B1A8A92592C0}" destId="{4F37E62E-C9E6-4DFD-A142-74602075A91E}" srcOrd="0" destOrd="0" presId="urn:microsoft.com/office/officeart/2005/8/layout/orgChart1"/>
    <dgm:cxn modelId="{8954D75A-4BBF-46BB-9A36-ACB8EC95070F}" type="presParOf" srcId="{4F37E62E-C9E6-4DFD-A142-74602075A91E}" destId="{8B3C5DC8-F0B2-46DA-BE06-ACCE9E8E482B}" srcOrd="0" destOrd="0" presId="urn:microsoft.com/office/officeart/2005/8/layout/orgChart1"/>
    <dgm:cxn modelId="{88CEEB8F-6403-4A34-A2BD-EF708B4E5963}" type="presParOf" srcId="{8B3C5DC8-F0B2-46DA-BE06-ACCE9E8E482B}" destId="{C5638A3C-69AF-4D5A-9ABF-F4E1DA32AAB7}" srcOrd="0" destOrd="0" presId="urn:microsoft.com/office/officeart/2005/8/layout/orgChart1"/>
    <dgm:cxn modelId="{4D08EC92-4FD9-4FDF-B6DC-C37D2BF12F82}" type="presParOf" srcId="{8B3C5DC8-F0B2-46DA-BE06-ACCE9E8E482B}" destId="{117AFF85-3DBB-47A3-A587-816DCF578798}" srcOrd="1" destOrd="0" presId="urn:microsoft.com/office/officeart/2005/8/layout/orgChart1"/>
    <dgm:cxn modelId="{089B34A3-A13A-4235-B309-854B74ABE7F6}" type="presParOf" srcId="{4F37E62E-C9E6-4DFD-A142-74602075A91E}" destId="{B287DEC5-1D0C-4F58-AB9A-2D1531AB9033}" srcOrd="1" destOrd="0" presId="urn:microsoft.com/office/officeart/2005/8/layout/orgChart1"/>
    <dgm:cxn modelId="{6F6092FB-43A1-4B8B-A6AA-122852CC8BA4}" type="presParOf" srcId="{B287DEC5-1D0C-4F58-AB9A-2D1531AB9033}" destId="{DDEB6EDE-7061-4877-BA96-92A647C8D692}" srcOrd="0" destOrd="0" presId="urn:microsoft.com/office/officeart/2005/8/layout/orgChart1"/>
    <dgm:cxn modelId="{BE9F8EC2-110F-4B36-917A-1B19148B1D41}" type="presParOf" srcId="{B287DEC5-1D0C-4F58-AB9A-2D1531AB9033}" destId="{881DCFDC-C39C-4B08-93B5-D2EF05FBBC45}" srcOrd="1" destOrd="0" presId="urn:microsoft.com/office/officeart/2005/8/layout/orgChart1"/>
    <dgm:cxn modelId="{3BE120E9-D7F3-4F92-80A1-E8F43C751179}" type="presParOf" srcId="{881DCFDC-C39C-4B08-93B5-D2EF05FBBC45}" destId="{7E7D349F-44B8-48E4-9464-D948FCCEE45E}" srcOrd="0" destOrd="0" presId="urn:microsoft.com/office/officeart/2005/8/layout/orgChart1"/>
    <dgm:cxn modelId="{798AD1F3-353F-4B1A-8B31-75BEE0A94A66}" type="presParOf" srcId="{7E7D349F-44B8-48E4-9464-D948FCCEE45E}" destId="{C0D59E4A-9E7B-4197-94EA-D03126B042A0}" srcOrd="0" destOrd="0" presId="urn:microsoft.com/office/officeart/2005/8/layout/orgChart1"/>
    <dgm:cxn modelId="{5E415CEB-8BE6-43F5-A15C-9DDC5C3D1EFF}" type="presParOf" srcId="{7E7D349F-44B8-48E4-9464-D948FCCEE45E}" destId="{A4D5ACD1-B2A5-440B-979C-EAFF4A243E59}" srcOrd="1" destOrd="0" presId="urn:microsoft.com/office/officeart/2005/8/layout/orgChart1"/>
    <dgm:cxn modelId="{A1059CA8-D8BC-4DFC-888C-044FED3B1604}" type="presParOf" srcId="{881DCFDC-C39C-4B08-93B5-D2EF05FBBC45}" destId="{154E9793-8B62-4A87-B779-B647C6BC21F3}" srcOrd="1" destOrd="0" presId="urn:microsoft.com/office/officeart/2005/8/layout/orgChart1"/>
    <dgm:cxn modelId="{BD2DDFC2-24C8-4609-BBAC-C1E0B3036CFA}" type="presParOf" srcId="{881DCFDC-C39C-4B08-93B5-D2EF05FBBC45}" destId="{E905B887-30DA-437F-B7EA-11CB7AB6B2AB}" srcOrd="2" destOrd="0" presId="urn:microsoft.com/office/officeart/2005/8/layout/orgChart1"/>
    <dgm:cxn modelId="{3B31F3BE-E509-4D75-9F00-92A6F67AD7AE}" type="presParOf" srcId="{B287DEC5-1D0C-4F58-AB9A-2D1531AB9033}" destId="{BB9EC38A-F26C-4BF5-A250-BB5DF0BF3006}" srcOrd="2" destOrd="0" presId="urn:microsoft.com/office/officeart/2005/8/layout/orgChart1"/>
    <dgm:cxn modelId="{1FCDE45C-BACA-4581-8B1B-682206842FB8}" type="presParOf" srcId="{B287DEC5-1D0C-4F58-AB9A-2D1531AB9033}" destId="{D9A8A827-05D7-401F-8C52-F4E33298012B}" srcOrd="3" destOrd="0" presId="urn:microsoft.com/office/officeart/2005/8/layout/orgChart1"/>
    <dgm:cxn modelId="{501744E7-B433-44AE-A537-2F1A8FDFDE05}" type="presParOf" srcId="{D9A8A827-05D7-401F-8C52-F4E33298012B}" destId="{F3C41EF4-6000-4629-A463-27722B55A6C6}" srcOrd="0" destOrd="0" presId="urn:microsoft.com/office/officeart/2005/8/layout/orgChart1"/>
    <dgm:cxn modelId="{E2C9EEC2-892A-401F-951E-15A50E8EA189}" type="presParOf" srcId="{F3C41EF4-6000-4629-A463-27722B55A6C6}" destId="{42A60456-7974-48FA-9028-8AC609EB8393}" srcOrd="0" destOrd="0" presId="urn:microsoft.com/office/officeart/2005/8/layout/orgChart1"/>
    <dgm:cxn modelId="{F90E4F2B-9ABC-4509-A64B-EB70FF7FBD8A}" type="presParOf" srcId="{F3C41EF4-6000-4629-A463-27722B55A6C6}" destId="{4177DA3A-5541-4334-A62D-57C24F65C028}" srcOrd="1" destOrd="0" presId="urn:microsoft.com/office/officeart/2005/8/layout/orgChart1"/>
    <dgm:cxn modelId="{F0695D41-FBA7-435E-9A7F-5035230C23A9}" type="presParOf" srcId="{D9A8A827-05D7-401F-8C52-F4E33298012B}" destId="{4C411A72-CE7E-4024-8F74-7D5610BA085D}" srcOrd="1" destOrd="0" presId="urn:microsoft.com/office/officeart/2005/8/layout/orgChart1"/>
    <dgm:cxn modelId="{2E4720AF-2CFD-4E8E-B6AD-C48A21D8111C}" type="presParOf" srcId="{D9A8A827-05D7-401F-8C52-F4E33298012B}" destId="{37088233-8D90-416E-BDE3-6C1DD4D4CB11}" srcOrd="2" destOrd="0" presId="urn:microsoft.com/office/officeart/2005/8/layout/orgChart1"/>
    <dgm:cxn modelId="{3E9D0A0A-F072-4E5B-8C13-D63D5EB6CB29}" type="presParOf" srcId="{4F37E62E-C9E6-4DFD-A142-74602075A91E}" destId="{85C5D562-3FE3-49AB-9976-2F430CEB06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41D5C-8191-408F-ACF2-DB0B6FBDC01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AFC9A52F-6903-4474-BCAF-2BB620AFBF6D}">
      <dgm:prSet phldrT="[文字]" custT="1"/>
      <dgm:spPr/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到店</a:t>
          </a:r>
          <a:r>
            <a:rPr lang="en-US" altLang="zh-TW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09:30</a:t>
          </a:r>
          <a: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am</a:t>
          </a:r>
          <a:endParaRPr lang="zh-TW" altLang="en-US" sz="16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42BDEF5-454A-407F-B26A-91E3239B0B0D}" type="parTrans" cxnId="{0A970077-1C5D-4A44-9C71-39575AEFF796}">
      <dgm:prSet/>
      <dgm:spPr/>
      <dgm:t>
        <a:bodyPr/>
        <a:lstStyle/>
        <a:p>
          <a:endParaRPr lang="zh-TW" altLang="en-US"/>
        </a:p>
      </dgm:t>
    </dgm:pt>
    <dgm:pt modelId="{4861D9AA-5B71-4491-AF98-8C187B3EFCCA}" type="sibTrans" cxnId="{0A970077-1C5D-4A44-9C71-39575AEFF796}">
      <dgm:prSet/>
      <dgm:spPr/>
      <dgm:t>
        <a:bodyPr/>
        <a:lstStyle/>
        <a:p>
          <a:endParaRPr lang="zh-TW" altLang="en-US"/>
        </a:p>
      </dgm:t>
    </dgm:pt>
    <dgm:pt modelId="{02AC7730-CE68-41BC-8202-99E2AABE2EB7}">
      <dgm:prSet phldrT="[文字]" custT="1"/>
      <dgm:spPr/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開店</a:t>
          </a:r>
          <a:endParaRPr lang="en-US" altLang="zh-TW" sz="18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整備店面桌椅</a:t>
          </a:r>
          <a:endParaRPr lang="zh-TW" altLang="en-US" sz="1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977B6DB-4251-4647-8D27-C906FA9E29CB}" type="parTrans" cxnId="{43FFA176-FC72-40DF-8B9A-5A8FDEDAA203}">
      <dgm:prSet/>
      <dgm:spPr/>
      <dgm:t>
        <a:bodyPr/>
        <a:lstStyle/>
        <a:p>
          <a:endParaRPr lang="zh-TW" altLang="en-US"/>
        </a:p>
      </dgm:t>
    </dgm:pt>
    <dgm:pt modelId="{FCC58E58-64D3-4EC5-8693-F48A3D8CA727}" type="sibTrans" cxnId="{43FFA176-FC72-40DF-8B9A-5A8FDEDAA203}">
      <dgm:prSet/>
      <dgm:spPr/>
      <dgm:t>
        <a:bodyPr/>
        <a:lstStyle/>
        <a:p>
          <a:endParaRPr lang="zh-TW" altLang="en-US"/>
        </a:p>
      </dgm:t>
    </dgm:pt>
    <dgm:pt modelId="{23FFF8F7-F9C1-43D3-B071-0944A52E191F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處理食材</a:t>
          </a:r>
          <a:endParaRPr lang="en-US" altLang="zh-TW" sz="18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備料</a:t>
          </a:r>
          <a:endParaRPr lang="zh-TW" altLang="en-US" sz="1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00C26A3-AE00-4593-AD4E-48EFE1823EED}" type="parTrans" cxnId="{62AD1EEE-5183-46F6-A6DA-1AF3DF3827C4}">
      <dgm:prSet/>
      <dgm:spPr/>
      <dgm:t>
        <a:bodyPr/>
        <a:lstStyle/>
        <a:p>
          <a:endParaRPr lang="zh-TW" altLang="en-US"/>
        </a:p>
      </dgm:t>
    </dgm:pt>
    <dgm:pt modelId="{38C45E0F-99BF-4088-9AEA-1111FCB9639C}" type="sibTrans" cxnId="{62AD1EEE-5183-46F6-A6DA-1AF3DF3827C4}">
      <dgm:prSet/>
      <dgm:spPr/>
      <dgm:t>
        <a:bodyPr/>
        <a:lstStyle/>
        <a:p>
          <a:endParaRPr lang="zh-TW" altLang="en-US"/>
        </a:p>
      </dgm:t>
    </dgm:pt>
    <dgm:pt modelId="{161AFD52-D154-41D0-AE03-7E02FF11D1DC}">
      <dgm:prSet phldrT="[文字]" custT="1"/>
      <dgm:spPr/>
      <dgm:t>
        <a:bodyPr/>
        <a:lstStyle/>
        <a:p>
          <a:pPr algn="ctr"/>
          <a:r>
            <a:rPr lang="zh-TW" altLang="en-US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點庫存叫貨準備</a:t>
          </a:r>
          <a: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9:30~10:00</a:t>
          </a:r>
          <a:endParaRPr lang="zh-TW" altLang="en-US" sz="16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0ED48A6-ED02-43E3-8333-544AB342AAEC}" type="parTrans" cxnId="{5BF8DE4A-8F21-4C64-827B-42342BAF3F22}">
      <dgm:prSet/>
      <dgm:spPr/>
      <dgm:t>
        <a:bodyPr/>
        <a:lstStyle/>
        <a:p>
          <a:endParaRPr lang="zh-TW" altLang="en-US"/>
        </a:p>
      </dgm:t>
    </dgm:pt>
    <dgm:pt modelId="{6510260F-6952-4A5F-B568-3F2D9E50A75A}" type="sibTrans" cxnId="{5BF8DE4A-8F21-4C64-827B-42342BAF3F22}">
      <dgm:prSet/>
      <dgm:spPr/>
      <dgm:t>
        <a:bodyPr/>
        <a:lstStyle/>
        <a:p>
          <a:endParaRPr lang="zh-TW" altLang="en-US"/>
        </a:p>
      </dgm:t>
    </dgm:pt>
    <dgm:pt modelId="{2C9CA2C1-5BEC-450D-B879-2D3E484355CC}">
      <dgm:prSet custT="1"/>
      <dgm:spPr/>
      <dgm:t>
        <a:bodyPr/>
        <a:lstStyle/>
        <a:p>
          <a:pPr algn="ctr"/>
          <a:r>
            <a:rPr lang="en-US" altLang="zh-TW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11:00</a:t>
          </a:r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營業</a:t>
          </a:r>
          <a:r>
            <a:rPr lang="en-US" altLang="zh-TW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20:00</a:t>
          </a:r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備次日食料</a:t>
          </a:r>
          <a:endParaRPr lang="zh-TW" altLang="en-US" sz="1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E0E4A60-BDEC-4D6A-81B9-C1EFA11276C5}" type="parTrans" cxnId="{B5AE5CF7-608F-4AF3-9662-70843DBCEF9C}">
      <dgm:prSet/>
      <dgm:spPr/>
      <dgm:t>
        <a:bodyPr/>
        <a:lstStyle/>
        <a:p>
          <a:endParaRPr lang="zh-TW" altLang="en-US"/>
        </a:p>
      </dgm:t>
    </dgm:pt>
    <dgm:pt modelId="{6CFC65C4-BFD8-4F26-90D0-BADDC9C7C335}" type="sibTrans" cxnId="{B5AE5CF7-608F-4AF3-9662-70843DBCEF9C}">
      <dgm:prSet/>
      <dgm:spPr/>
      <dgm:t>
        <a:bodyPr/>
        <a:lstStyle/>
        <a:p>
          <a:endParaRPr lang="zh-TW" altLang="en-US"/>
        </a:p>
      </dgm:t>
    </dgm:pt>
    <dgm:pt modelId="{A03A1039-8088-47BE-8B00-D518A601611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20:30</a:t>
          </a:r>
          <a:r>
            <a:rPr lang="zh-TW" altLang="en-US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收店</a:t>
          </a:r>
          <a: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</a:br>
          <a:r>
            <a: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21:00</a:t>
          </a:r>
          <a:r>
            <a:rPr lang="zh-TW" altLang="en-US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打烊</a:t>
          </a:r>
          <a:endParaRPr lang="zh-TW" altLang="en-US" sz="16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BB2DA47-88DF-4426-8508-503D1DD99812}" type="parTrans" cxnId="{E742373E-1900-40E5-85EA-6F6693CEBB05}">
      <dgm:prSet/>
      <dgm:spPr/>
      <dgm:t>
        <a:bodyPr/>
        <a:lstStyle/>
        <a:p>
          <a:endParaRPr lang="zh-TW" altLang="en-US"/>
        </a:p>
      </dgm:t>
    </dgm:pt>
    <dgm:pt modelId="{5B592B5D-89AF-49D7-ADD9-8CD3B02F74C2}" type="sibTrans" cxnId="{E742373E-1900-40E5-85EA-6F6693CEBB05}">
      <dgm:prSet/>
      <dgm:spPr/>
      <dgm:t>
        <a:bodyPr/>
        <a:lstStyle/>
        <a:p>
          <a:endParaRPr lang="zh-TW" altLang="en-US"/>
        </a:p>
      </dgm:t>
    </dgm:pt>
    <dgm:pt modelId="{476168B6-5727-4075-8ADD-1CFD296DF79C}" type="pres">
      <dgm:prSet presAssocID="{47041D5C-8191-408F-ACF2-DB0B6FBDC0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12F305-72F0-42BD-AD00-32F15C493583}" type="pres">
      <dgm:prSet presAssocID="{AFC9A52F-6903-4474-BCAF-2BB620AFBF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A37344-4BC6-4E5F-BB0A-B5BAD47F7CA6}" type="pres">
      <dgm:prSet presAssocID="{4861D9AA-5B71-4491-AF98-8C187B3EFCCA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1A096DDC-4FB8-4211-94DE-36D020BDCBA5}" type="pres">
      <dgm:prSet presAssocID="{4861D9AA-5B71-4491-AF98-8C187B3EFCCA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E9CC3878-80F7-4018-AD52-75E3E64BD8A0}" type="pres">
      <dgm:prSet presAssocID="{02AC7730-CE68-41BC-8202-99E2AABE2EB7}" presName="node" presStyleLbl="node1" presStyleIdx="1" presStyleCnt="6" custScaleX="114061" custScaleY="1021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1FB19D-5AED-4182-AF5D-F38398C7682B}" type="pres">
      <dgm:prSet presAssocID="{FCC58E58-64D3-4EC5-8693-F48A3D8CA727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EA62CEBF-23CA-4F66-8E30-FD8767E37465}" type="pres">
      <dgm:prSet presAssocID="{FCC58E58-64D3-4EC5-8693-F48A3D8CA727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8C366694-19F9-4507-9B3A-C5EFF3B036CE}" type="pres">
      <dgm:prSet presAssocID="{23FFF8F7-F9C1-43D3-B071-0944A52E191F}" presName="node" presStyleLbl="node1" presStyleIdx="2" presStyleCnt="6" custScaleX="114686" custScaleY="1042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0B0277-EF24-4E4E-8F23-E0D0391FEC30}" type="pres">
      <dgm:prSet presAssocID="{38C45E0F-99BF-4088-9AEA-1111FCB9639C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18247ECC-49A7-4318-8FEF-0ED0A058F55F}" type="pres">
      <dgm:prSet presAssocID="{38C45E0F-99BF-4088-9AEA-1111FCB9639C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0FD16659-FE10-4996-86AA-EE0BEA1714D0}" type="pres">
      <dgm:prSet presAssocID="{161AFD52-D154-41D0-AE03-7E02FF11D1D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DEC0F-12C2-4B37-9225-AD11854A896B}" type="pres">
      <dgm:prSet presAssocID="{6510260F-6952-4A5F-B568-3F2D9E50A75A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588E94BC-B902-46C8-A6CE-6FA1845E846B}" type="pres">
      <dgm:prSet presAssocID="{6510260F-6952-4A5F-B568-3F2D9E50A75A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D8F4F09E-406F-4E3A-AFFC-AD5CFFBC84EE}" type="pres">
      <dgm:prSet presAssocID="{2C9CA2C1-5BEC-450D-B879-2D3E484355CC}" presName="node" presStyleLbl="node1" presStyleIdx="4" presStyleCnt="6" custScaleX="123173" custScaleY="1108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C2BE27-4B72-4E9D-A9AE-A29634E03271}" type="pres">
      <dgm:prSet presAssocID="{6CFC65C4-BFD8-4F26-90D0-BADDC9C7C335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ECD8492D-B785-4768-B216-A3F4DF89E282}" type="pres">
      <dgm:prSet presAssocID="{6CFC65C4-BFD8-4F26-90D0-BADDC9C7C335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A8DCCC8C-5BA8-481E-87D4-099A285774E4}" type="pres">
      <dgm:prSet presAssocID="{A03A1039-8088-47BE-8B00-D518A601611F}" presName="node" presStyleLbl="node1" presStyleIdx="5" presStyleCnt="6" custScaleX="109115" custScaleY="102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704A95-C4D4-451E-A886-3E523AFCC753}" type="pres">
      <dgm:prSet presAssocID="{5B592B5D-89AF-49D7-ADD9-8CD3B02F74C2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145AA484-D85F-413A-817E-F90E93A07309}" type="pres">
      <dgm:prSet presAssocID="{5B592B5D-89AF-49D7-ADD9-8CD3B02F74C2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579F6B67-4D3D-404F-82E0-8DA0B9818A38}" type="presOf" srcId="{2C9CA2C1-5BEC-450D-B879-2D3E484355CC}" destId="{D8F4F09E-406F-4E3A-AFFC-AD5CFFBC84EE}" srcOrd="0" destOrd="0" presId="urn:microsoft.com/office/officeart/2005/8/layout/cycle2"/>
    <dgm:cxn modelId="{573FE76D-E2F6-4F73-9388-1770A448C8CD}" type="presOf" srcId="{02AC7730-CE68-41BC-8202-99E2AABE2EB7}" destId="{E9CC3878-80F7-4018-AD52-75E3E64BD8A0}" srcOrd="0" destOrd="0" presId="urn:microsoft.com/office/officeart/2005/8/layout/cycle2"/>
    <dgm:cxn modelId="{0A970077-1C5D-4A44-9C71-39575AEFF796}" srcId="{47041D5C-8191-408F-ACF2-DB0B6FBDC011}" destId="{AFC9A52F-6903-4474-BCAF-2BB620AFBF6D}" srcOrd="0" destOrd="0" parTransId="{D42BDEF5-454A-407F-B26A-91E3239B0B0D}" sibTransId="{4861D9AA-5B71-4491-AF98-8C187B3EFCCA}"/>
    <dgm:cxn modelId="{5BF8DE4A-8F21-4C64-827B-42342BAF3F22}" srcId="{47041D5C-8191-408F-ACF2-DB0B6FBDC011}" destId="{161AFD52-D154-41D0-AE03-7E02FF11D1DC}" srcOrd="3" destOrd="0" parTransId="{10ED48A6-ED02-43E3-8333-544AB342AAEC}" sibTransId="{6510260F-6952-4A5F-B568-3F2D9E50A75A}"/>
    <dgm:cxn modelId="{B8107331-6CC4-4B42-9777-5C26F3BA096E}" type="presOf" srcId="{6CFC65C4-BFD8-4F26-90D0-BADDC9C7C335}" destId="{ECD8492D-B785-4768-B216-A3F4DF89E282}" srcOrd="1" destOrd="0" presId="urn:microsoft.com/office/officeart/2005/8/layout/cycle2"/>
    <dgm:cxn modelId="{578F335F-76BD-48CF-A972-CC3D78AE6C52}" type="presOf" srcId="{5B592B5D-89AF-49D7-ADD9-8CD3B02F74C2}" destId="{2C704A95-C4D4-451E-A886-3E523AFCC753}" srcOrd="0" destOrd="0" presId="urn:microsoft.com/office/officeart/2005/8/layout/cycle2"/>
    <dgm:cxn modelId="{CDFD8E0E-CA84-4AEB-84B2-C3A40C8EA5A5}" type="presOf" srcId="{5B592B5D-89AF-49D7-ADD9-8CD3B02F74C2}" destId="{145AA484-D85F-413A-817E-F90E93A07309}" srcOrd="1" destOrd="0" presId="urn:microsoft.com/office/officeart/2005/8/layout/cycle2"/>
    <dgm:cxn modelId="{B5AE5CF7-608F-4AF3-9662-70843DBCEF9C}" srcId="{47041D5C-8191-408F-ACF2-DB0B6FBDC011}" destId="{2C9CA2C1-5BEC-450D-B879-2D3E484355CC}" srcOrd="4" destOrd="0" parTransId="{CE0E4A60-BDEC-4D6A-81B9-C1EFA11276C5}" sibTransId="{6CFC65C4-BFD8-4F26-90D0-BADDC9C7C335}"/>
    <dgm:cxn modelId="{A8AD739E-2E2D-4D26-9DF0-0CA3F1F464E9}" type="presOf" srcId="{AFC9A52F-6903-4474-BCAF-2BB620AFBF6D}" destId="{7512F305-72F0-42BD-AD00-32F15C493583}" srcOrd="0" destOrd="0" presId="urn:microsoft.com/office/officeart/2005/8/layout/cycle2"/>
    <dgm:cxn modelId="{9BFBABBE-E903-49E5-8EEC-4EE40F26C07D}" type="presOf" srcId="{6510260F-6952-4A5F-B568-3F2D9E50A75A}" destId="{B64DEC0F-12C2-4B37-9225-AD11854A896B}" srcOrd="0" destOrd="0" presId="urn:microsoft.com/office/officeart/2005/8/layout/cycle2"/>
    <dgm:cxn modelId="{A808B3B4-E82C-4A3E-BE02-B94F65176082}" type="presOf" srcId="{161AFD52-D154-41D0-AE03-7E02FF11D1DC}" destId="{0FD16659-FE10-4996-86AA-EE0BEA1714D0}" srcOrd="0" destOrd="0" presId="urn:microsoft.com/office/officeart/2005/8/layout/cycle2"/>
    <dgm:cxn modelId="{E69D83C0-3CCB-4BAE-985D-098B33387CCD}" type="presOf" srcId="{6CFC65C4-BFD8-4F26-90D0-BADDC9C7C335}" destId="{B2C2BE27-4B72-4E9D-A9AE-A29634E03271}" srcOrd="0" destOrd="0" presId="urn:microsoft.com/office/officeart/2005/8/layout/cycle2"/>
    <dgm:cxn modelId="{6FF5F5E2-6BA5-484F-93FE-68819836DBB9}" type="presOf" srcId="{A03A1039-8088-47BE-8B00-D518A601611F}" destId="{A8DCCC8C-5BA8-481E-87D4-099A285774E4}" srcOrd="0" destOrd="0" presId="urn:microsoft.com/office/officeart/2005/8/layout/cycle2"/>
    <dgm:cxn modelId="{436DBB48-74AD-4597-A6C5-08D7EA160404}" type="presOf" srcId="{38C45E0F-99BF-4088-9AEA-1111FCB9639C}" destId="{18247ECC-49A7-4318-8FEF-0ED0A058F55F}" srcOrd="1" destOrd="0" presId="urn:microsoft.com/office/officeart/2005/8/layout/cycle2"/>
    <dgm:cxn modelId="{49F2A9F1-5F41-4A2D-B7AB-D6B16B5B8971}" type="presOf" srcId="{4861D9AA-5B71-4491-AF98-8C187B3EFCCA}" destId="{1A096DDC-4FB8-4211-94DE-36D020BDCBA5}" srcOrd="1" destOrd="0" presId="urn:microsoft.com/office/officeart/2005/8/layout/cycle2"/>
    <dgm:cxn modelId="{B27CFE98-3FBB-4731-B7BD-3C26DB120E96}" type="presOf" srcId="{4861D9AA-5B71-4491-AF98-8C187B3EFCCA}" destId="{93A37344-4BC6-4E5F-BB0A-B5BAD47F7CA6}" srcOrd="0" destOrd="0" presId="urn:microsoft.com/office/officeart/2005/8/layout/cycle2"/>
    <dgm:cxn modelId="{03E19759-B8CF-4F75-9BD4-297EE618A4F7}" type="presOf" srcId="{6510260F-6952-4A5F-B568-3F2D9E50A75A}" destId="{588E94BC-B902-46C8-A6CE-6FA1845E846B}" srcOrd="1" destOrd="0" presId="urn:microsoft.com/office/officeart/2005/8/layout/cycle2"/>
    <dgm:cxn modelId="{E742373E-1900-40E5-85EA-6F6693CEBB05}" srcId="{47041D5C-8191-408F-ACF2-DB0B6FBDC011}" destId="{A03A1039-8088-47BE-8B00-D518A601611F}" srcOrd="5" destOrd="0" parTransId="{EBB2DA47-88DF-4426-8508-503D1DD99812}" sibTransId="{5B592B5D-89AF-49D7-ADD9-8CD3B02F74C2}"/>
    <dgm:cxn modelId="{43FFA176-FC72-40DF-8B9A-5A8FDEDAA203}" srcId="{47041D5C-8191-408F-ACF2-DB0B6FBDC011}" destId="{02AC7730-CE68-41BC-8202-99E2AABE2EB7}" srcOrd="1" destOrd="0" parTransId="{1977B6DB-4251-4647-8D27-C906FA9E29CB}" sibTransId="{FCC58E58-64D3-4EC5-8693-F48A3D8CA727}"/>
    <dgm:cxn modelId="{F47B3F06-4188-4FD3-80BA-BD74D1882451}" type="presOf" srcId="{38C45E0F-99BF-4088-9AEA-1111FCB9639C}" destId="{9C0B0277-EF24-4E4E-8F23-E0D0391FEC30}" srcOrd="0" destOrd="0" presId="urn:microsoft.com/office/officeart/2005/8/layout/cycle2"/>
    <dgm:cxn modelId="{AA1EDCAD-209B-4F85-BA93-3C1D22ADE56B}" type="presOf" srcId="{23FFF8F7-F9C1-43D3-B071-0944A52E191F}" destId="{8C366694-19F9-4507-9B3A-C5EFF3B036CE}" srcOrd="0" destOrd="0" presId="urn:microsoft.com/office/officeart/2005/8/layout/cycle2"/>
    <dgm:cxn modelId="{1BDE8659-1276-4FDE-AC61-9F974FD8C8CF}" type="presOf" srcId="{FCC58E58-64D3-4EC5-8693-F48A3D8CA727}" destId="{AB1FB19D-5AED-4182-AF5D-F38398C7682B}" srcOrd="0" destOrd="0" presId="urn:microsoft.com/office/officeart/2005/8/layout/cycle2"/>
    <dgm:cxn modelId="{F4D8D29D-3EAB-4346-A6C2-CA001A8D94B0}" type="presOf" srcId="{FCC58E58-64D3-4EC5-8693-F48A3D8CA727}" destId="{EA62CEBF-23CA-4F66-8E30-FD8767E37465}" srcOrd="1" destOrd="0" presId="urn:microsoft.com/office/officeart/2005/8/layout/cycle2"/>
    <dgm:cxn modelId="{BF3E40AE-D528-4CA5-9B7B-BAD13FB4F842}" type="presOf" srcId="{47041D5C-8191-408F-ACF2-DB0B6FBDC011}" destId="{476168B6-5727-4075-8ADD-1CFD296DF79C}" srcOrd="0" destOrd="0" presId="urn:microsoft.com/office/officeart/2005/8/layout/cycle2"/>
    <dgm:cxn modelId="{62AD1EEE-5183-46F6-A6DA-1AF3DF3827C4}" srcId="{47041D5C-8191-408F-ACF2-DB0B6FBDC011}" destId="{23FFF8F7-F9C1-43D3-B071-0944A52E191F}" srcOrd="2" destOrd="0" parTransId="{500C26A3-AE00-4593-AD4E-48EFE1823EED}" sibTransId="{38C45E0F-99BF-4088-9AEA-1111FCB9639C}"/>
    <dgm:cxn modelId="{77C15F0B-72AF-4DFF-AEB1-59F1BA4AEEFC}" type="presParOf" srcId="{476168B6-5727-4075-8ADD-1CFD296DF79C}" destId="{7512F305-72F0-42BD-AD00-32F15C493583}" srcOrd="0" destOrd="0" presId="urn:microsoft.com/office/officeart/2005/8/layout/cycle2"/>
    <dgm:cxn modelId="{465F740D-13DF-4347-8EA4-985ACF52424C}" type="presParOf" srcId="{476168B6-5727-4075-8ADD-1CFD296DF79C}" destId="{93A37344-4BC6-4E5F-BB0A-B5BAD47F7CA6}" srcOrd="1" destOrd="0" presId="urn:microsoft.com/office/officeart/2005/8/layout/cycle2"/>
    <dgm:cxn modelId="{625DD5D7-09EC-4D81-B3B3-00D11E7375F8}" type="presParOf" srcId="{93A37344-4BC6-4E5F-BB0A-B5BAD47F7CA6}" destId="{1A096DDC-4FB8-4211-94DE-36D020BDCBA5}" srcOrd="0" destOrd="0" presId="urn:microsoft.com/office/officeart/2005/8/layout/cycle2"/>
    <dgm:cxn modelId="{250BEFD8-C393-45CE-943C-0D7E40E54C93}" type="presParOf" srcId="{476168B6-5727-4075-8ADD-1CFD296DF79C}" destId="{E9CC3878-80F7-4018-AD52-75E3E64BD8A0}" srcOrd="2" destOrd="0" presId="urn:microsoft.com/office/officeart/2005/8/layout/cycle2"/>
    <dgm:cxn modelId="{5F3F7BDB-D885-498C-9773-A7DE644F3E41}" type="presParOf" srcId="{476168B6-5727-4075-8ADD-1CFD296DF79C}" destId="{AB1FB19D-5AED-4182-AF5D-F38398C7682B}" srcOrd="3" destOrd="0" presId="urn:microsoft.com/office/officeart/2005/8/layout/cycle2"/>
    <dgm:cxn modelId="{2676E0A6-DA0C-48D6-9B13-B509C5614F3C}" type="presParOf" srcId="{AB1FB19D-5AED-4182-AF5D-F38398C7682B}" destId="{EA62CEBF-23CA-4F66-8E30-FD8767E37465}" srcOrd="0" destOrd="0" presId="urn:microsoft.com/office/officeart/2005/8/layout/cycle2"/>
    <dgm:cxn modelId="{A71D5F5A-35A4-4C1E-A81D-61EFD7B1905F}" type="presParOf" srcId="{476168B6-5727-4075-8ADD-1CFD296DF79C}" destId="{8C366694-19F9-4507-9B3A-C5EFF3B036CE}" srcOrd="4" destOrd="0" presId="urn:microsoft.com/office/officeart/2005/8/layout/cycle2"/>
    <dgm:cxn modelId="{E9727333-F1D5-47A0-B49C-351826422A3A}" type="presParOf" srcId="{476168B6-5727-4075-8ADD-1CFD296DF79C}" destId="{9C0B0277-EF24-4E4E-8F23-E0D0391FEC30}" srcOrd="5" destOrd="0" presId="urn:microsoft.com/office/officeart/2005/8/layout/cycle2"/>
    <dgm:cxn modelId="{2755754A-AEA9-4177-9BCB-A3DD09F74CDA}" type="presParOf" srcId="{9C0B0277-EF24-4E4E-8F23-E0D0391FEC30}" destId="{18247ECC-49A7-4318-8FEF-0ED0A058F55F}" srcOrd="0" destOrd="0" presId="urn:microsoft.com/office/officeart/2005/8/layout/cycle2"/>
    <dgm:cxn modelId="{E23AD966-1533-4CDB-B449-1DDDF003F7DA}" type="presParOf" srcId="{476168B6-5727-4075-8ADD-1CFD296DF79C}" destId="{0FD16659-FE10-4996-86AA-EE0BEA1714D0}" srcOrd="6" destOrd="0" presId="urn:microsoft.com/office/officeart/2005/8/layout/cycle2"/>
    <dgm:cxn modelId="{9CD38DFD-7436-490C-B353-ABFC1D6C3B0C}" type="presParOf" srcId="{476168B6-5727-4075-8ADD-1CFD296DF79C}" destId="{B64DEC0F-12C2-4B37-9225-AD11854A896B}" srcOrd="7" destOrd="0" presId="urn:microsoft.com/office/officeart/2005/8/layout/cycle2"/>
    <dgm:cxn modelId="{975B550F-0DE7-459C-AD8C-7369142496AB}" type="presParOf" srcId="{B64DEC0F-12C2-4B37-9225-AD11854A896B}" destId="{588E94BC-B902-46C8-A6CE-6FA1845E846B}" srcOrd="0" destOrd="0" presId="urn:microsoft.com/office/officeart/2005/8/layout/cycle2"/>
    <dgm:cxn modelId="{70E64BD5-3D77-455D-A49C-98A63B729C5E}" type="presParOf" srcId="{476168B6-5727-4075-8ADD-1CFD296DF79C}" destId="{D8F4F09E-406F-4E3A-AFFC-AD5CFFBC84EE}" srcOrd="8" destOrd="0" presId="urn:microsoft.com/office/officeart/2005/8/layout/cycle2"/>
    <dgm:cxn modelId="{578BE442-59C5-413A-9C22-4F7EB9EE299D}" type="presParOf" srcId="{476168B6-5727-4075-8ADD-1CFD296DF79C}" destId="{B2C2BE27-4B72-4E9D-A9AE-A29634E03271}" srcOrd="9" destOrd="0" presId="urn:microsoft.com/office/officeart/2005/8/layout/cycle2"/>
    <dgm:cxn modelId="{D3A68B8E-B01B-4EFB-9F5E-F1F0216175A7}" type="presParOf" srcId="{B2C2BE27-4B72-4E9D-A9AE-A29634E03271}" destId="{ECD8492D-B785-4768-B216-A3F4DF89E282}" srcOrd="0" destOrd="0" presId="urn:microsoft.com/office/officeart/2005/8/layout/cycle2"/>
    <dgm:cxn modelId="{8DA9AE5F-98FC-4224-A5B1-9FA527ECB1AB}" type="presParOf" srcId="{476168B6-5727-4075-8ADD-1CFD296DF79C}" destId="{A8DCCC8C-5BA8-481E-87D4-099A285774E4}" srcOrd="10" destOrd="0" presId="urn:microsoft.com/office/officeart/2005/8/layout/cycle2"/>
    <dgm:cxn modelId="{6C6406BD-76FC-467D-B1CD-C57170CCA7AF}" type="presParOf" srcId="{476168B6-5727-4075-8ADD-1CFD296DF79C}" destId="{2C704A95-C4D4-451E-A886-3E523AFCC753}" srcOrd="11" destOrd="0" presId="urn:microsoft.com/office/officeart/2005/8/layout/cycle2"/>
    <dgm:cxn modelId="{DE5A4559-8B0E-40CC-AA3C-F84FF6AEF5CD}" type="presParOf" srcId="{2C704A95-C4D4-451E-A886-3E523AFCC753}" destId="{145AA484-D85F-413A-817E-F90E93A073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C91B0-1692-4FED-B478-68D90D1729A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393594-0C8A-45C5-AC85-BF013796CDEC}">
      <dgm:prSet phldrT="[文字]" custT="1"/>
      <dgm:spPr/>
      <dgm:t>
        <a:bodyPr/>
        <a:lstStyle/>
        <a:p>
          <a:r>
            <a:rPr lang="zh-TW" altLang="en-US" sz="2800" b="1" dirty="0" smtClean="0"/>
            <a:t>自行取單</a:t>
          </a:r>
          <a:endParaRPr lang="zh-TW" altLang="en-US" sz="2800" b="1" dirty="0"/>
        </a:p>
      </dgm:t>
    </dgm:pt>
    <dgm:pt modelId="{BE26DF74-7222-4FD0-B6D9-936A3F3EF804}" type="parTrans" cxnId="{1D8B6E6F-493B-4F86-9BA6-4187FBFCC0C6}">
      <dgm:prSet/>
      <dgm:spPr/>
      <dgm:t>
        <a:bodyPr/>
        <a:lstStyle/>
        <a:p>
          <a:endParaRPr lang="zh-TW" altLang="en-US"/>
        </a:p>
      </dgm:t>
    </dgm:pt>
    <dgm:pt modelId="{A5402461-68FA-4597-B454-B9A03213FDB0}" type="sibTrans" cxnId="{1D8B6E6F-493B-4F86-9BA6-4187FBFCC0C6}">
      <dgm:prSet/>
      <dgm:spPr/>
      <dgm:t>
        <a:bodyPr/>
        <a:lstStyle/>
        <a:p>
          <a:endParaRPr lang="zh-TW" altLang="en-US"/>
        </a:p>
      </dgm:t>
    </dgm:pt>
    <dgm:pt modelId="{123AFF25-0818-485A-BE41-D44718119656}">
      <dgm:prSet phldrT="[文字]" custT="1"/>
      <dgm:spPr/>
      <dgm:t>
        <a:bodyPr/>
        <a:lstStyle/>
        <a:p>
          <a:r>
            <a:rPr lang="zh-TW" altLang="en-US" sz="2800" b="1" dirty="0" smtClean="0"/>
            <a:t>送交櫃台</a:t>
          </a:r>
          <a:endParaRPr lang="zh-TW" altLang="en-US" sz="2800" b="1" dirty="0"/>
        </a:p>
      </dgm:t>
    </dgm:pt>
    <dgm:pt modelId="{3F43780E-5F0D-471A-AD14-3C0333E7ACC8}" type="parTrans" cxnId="{22CB9D61-7FDE-4229-B65A-525A40C0CA4E}">
      <dgm:prSet/>
      <dgm:spPr/>
      <dgm:t>
        <a:bodyPr/>
        <a:lstStyle/>
        <a:p>
          <a:endParaRPr lang="zh-TW" altLang="en-US"/>
        </a:p>
      </dgm:t>
    </dgm:pt>
    <dgm:pt modelId="{35942B4F-500F-4384-974D-2BC3FFBC1235}" type="sibTrans" cxnId="{22CB9D61-7FDE-4229-B65A-525A40C0CA4E}">
      <dgm:prSet/>
      <dgm:spPr/>
      <dgm:t>
        <a:bodyPr/>
        <a:lstStyle/>
        <a:p>
          <a:endParaRPr lang="zh-TW" altLang="en-US"/>
        </a:p>
      </dgm:t>
    </dgm:pt>
    <dgm:pt modelId="{FA4497B0-B8AD-4A56-88E7-ED405C2FE679}">
      <dgm:prSet phldrT="[文字]" custT="1"/>
      <dgm:spPr/>
      <dgm:t>
        <a:bodyPr/>
        <a:lstStyle/>
        <a:p>
          <a:r>
            <a:rPr lang="zh-TW" altLang="en-US" sz="2800" b="1" dirty="0" smtClean="0"/>
            <a:t>先行結帳</a:t>
          </a:r>
          <a:endParaRPr lang="zh-TW" altLang="en-US" sz="2800" b="1" dirty="0"/>
        </a:p>
      </dgm:t>
    </dgm:pt>
    <dgm:pt modelId="{0EFB5A41-7930-470D-B7B8-B3C0CF8E7761}" type="parTrans" cxnId="{D7BD217C-B255-4979-A899-41D6D30C99DD}">
      <dgm:prSet/>
      <dgm:spPr/>
      <dgm:t>
        <a:bodyPr/>
        <a:lstStyle/>
        <a:p>
          <a:endParaRPr lang="zh-TW" altLang="en-US"/>
        </a:p>
      </dgm:t>
    </dgm:pt>
    <dgm:pt modelId="{834F6CDE-3804-4A7B-8407-540A3B8FC725}" type="sibTrans" cxnId="{D7BD217C-B255-4979-A899-41D6D30C99DD}">
      <dgm:prSet/>
      <dgm:spPr/>
      <dgm:t>
        <a:bodyPr/>
        <a:lstStyle/>
        <a:p>
          <a:endParaRPr lang="zh-TW" altLang="en-US"/>
        </a:p>
      </dgm:t>
    </dgm:pt>
    <dgm:pt modelId="{8CF431A7-0790-4EB9-88D5-9D882114AC50}">
      <dgm:prSet phldrT="[文字]" custT="1"/>
      <dgm:spPr/>
      <dgm:t>
        <a:bodyPr/>
        <a:lstStyle/>
        <a:p>
          <a:r>
            <a:rPr lang="zh-TW" altLang="en-US" sz="2800" b="1" dirty="0" smtClean="0"/>
            <a:t>櫃台取餐</a:t>
          </a:r>
          <a:endParaRPr lang="zh-TW" altLang="en-US" sz="2800" b="1" dirty="0"/>
        </a:p>
      </dgm:t>
    </dgm:pt>
    <dgm:pt modelId="{939C257C-2ACE-4D1C-B228-AC154B5DBB02}" type="parTrans" cxnId="{D0D196E4-BB3D-47C7-BC8A-1145A3F6E27D}">
      <dgm:prSet/>
      <dgm:spPr/>
      <dgm:t>
        <a:bodyPr/>
        <a:lstStyle/>
        <a:p>
          <a:endParaRPr lang="zh-TW" altLang="en-US"/>
        </a:p>
      </dgm:t>
    </dgm:pt>
    <dgm:pt modelId="{F613F47E-B271-4331-B91A-CC8FCC6AE398}" type="sibTrans" cxnId="{D0D196E4-BB3D-47C7-BC8A-1145A3F6E27D}">
      <dgm:prSet/>
      <dgm:spPr/>
      <dgm:t>
        <a:bodyPr/>
        <a:lstStyle/>
        <a:p>
          <a:endParaRPr lang="zh-TW" altLang="en-US"/>
        </a:p>
      </dgm:t>
    </dgm:pt>
    <dgm:pt modelId="{D477D9E4-E0FD-4E71-993A-13D23AA15066}" type="pres">
      <dgm:prSet presAssocID="{9A9C91B0-1692-4FED-B478-68D90D172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8E3942-C295-49C6-9820-51C9590887A1}" type="pres">
      <dgm:prSet presAssocID="{79393594-0C8A-45C5-AC85-BF013796CDEC}" presName="dummy" presStyleCnt="0"/>
      <dgm:spPr/>
    </dgm:pt>
    <dgm:pt modelId="{595FF072-83C1-408E-AB35-0A2382AA6ADB}" type="pres">
      <dgm:prSet presAssocID="{79393594-0C8A-45C5-AC85-BF013796CDEC}" presName="node" presStyleLbl="revTx" presStyleIdx="0" presStyleCnt="4" custScaleX="121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848AC2-757C-4870-B473-E72B8B1A36E4}" type="pres">
      <dgm:prSet presAssocID="{A5402461-68FA-4597-B454-B9A03213FDB0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666AB54D-A0F4-4A2D-BB4C-D41B65774897}" type="pres">
      <dgm:prSet presAssocID="{123AFF25-0818-485A-BE41-D44718119656}" presName="dummy" presStyleCnt="0"/>
      <dgm:spPr/>
    </dgm:pt>
    <dgm:pt modelId="{A16953E3-8C68-41F3-8030-87398E7224A3}" type="pres">
      <dgm:prSet presAssocID="{123AFF25-0818-485A-BE41-D44718119656}" presName="node" presStyleLbl="revTx" presStyleIdx="1" presStyleCnt="4" custScaleX="1061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7412E4-334E-4B9C-BF28-CC3305BACF2F}" type="pres">
      <dgm:prSet presAssocID="{35942B4F-500F-4384-974D-2BC3FFBC1235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937867DC-0D2A-48D6-8EBE-F329D05314A6}" type="pres">
      <dgm:prSet presAssocID="{FA4497B0-B8AD-4A56-88E7-ED405C2FE679}" presName="dummy" presStyleCnt="0"/>
      <dgm:spPr/>
    </dgm:pt>
    <dgm:pt modelId="{DC94374A-144C-44E1-867A-0F8ED0152E96}" type="pres">
      <dgm:prSet presAssocID="{FA4497B0-B8AD-4A56-88E7-ED405C2FE679}" presName="node" presStyleLbl="revTx" presStyleIdx="2" presStyleCnt="4" custScaleX="107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AEBBD-2799-477F-906E-54C83A2DB47B}" type="pres">
      <dgm:prSet presAssocID="{834F6CDE-3804-4A7B-8407-540A3B8FC725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16C11190-4206-4776-97CA-C155ABB79528}" type="pres">
      <dgm:prSet presAssocID="{8CF431A7-0790-4EB9-88D5-9D882114AC50}" presName="dummy" presStyleCnt="0"/>
      <dgm:spPr/>
    </dgm:pt>
    <dgm:pt modelId="{4B60D951-CAD3-44CB-97FF-98F206DCBFBD}" type="pres">
      <dgm:prSet presAssocID="{8CF431A7-0790-4EB9-88D5-9D882114AC50}" presName="node" presStyleLbl="revTx" presStyleIdx="3" presStyleCnt="4" custScaleX="115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A9CEC3-C835-4306-A0B1-41C3F7484870}" type="pres">
      <dgm:prSet presAssocID="{F613F47E-B271-4331-B91A-CC8FCC6AE398}" presName="sibTrans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1D8B6E6F-493B-4F86-9BA6-4187FBFCC0C6}" srcId="{9A9C91B0-1692-4FED-B478-68D90D1729AA}" destId="{79393594-0C8A-45C5-AC85-BF013796CDEC}" srcOrd="0" destOrd="0" parTransId="{BE26DF74-7222-4FD0-B6D9-936A3F3EF804}" sibTransId="{A5402461-68FA-4597-B454-B9A03213FDB0}"/>
    <dgm:cxn modelId="{B7945FCB-C155-4E06-8806-AAE162EE41F2}" type="presOf" srcId="{F613F47E-B271-4331-B91A-CC8FCC6AE398}" destId="{A7A9CEC3-C835-4306-A0B1-41C3F7484870}" srcOrd="0" destOrd="0" presId="urn:microsoft.com/office/officeart/2005/8/layout/cycle1"/>
    <dgm:cxn modelId="{D0D196E4-BB3D-47C7-BC8A-1145A3F6E27D}" srcId="{9A9C91B0-1692-4FED-B478-68D90D1729AA}" destId="{8CF431A7-0790-4EB9-88D5-9D882114AC50}" srcOrd="3" destOrd="0" parTransId="{939C257C-2ACE-4D1C-B228-AC154B5DBB02}" sibTransId="{F613F47E-B271-4331-B91A-CC8FCC6AE398}"/>
    <dgm:cxn modelId="{1ADEE5D5-2756-4788-BF88-6FB3F7AA1B10}" type="presOf" srcId="{FA4497B0-B8AD-4A56-88E7-ED405C2FE679}" destId="{DC94374A-144C-44E1-867A-0F8ED0152E96}" srcOrd="0" destOrd="0" presId="urn:microsoft.com/office/officeart/2005/8/layout/cycle1"/>
    <dgm:cxn modelId="{0DCAEC4A-3A43-446E-992B-CBE167D5A1CC}" type="presOf" srcId="{834F6CDE-3804-4A7B-8407-540A3B8FC725}" destId="{DCEAEBBD-2799-477F-906E-54C83A2DB47B}" srcOrd="0" destOrd="0" presId="urn:microsoft.com/office/officeart/2005/8/layout/cycle1"/>
    <dgm:cxn modelId="{F2331F27-22EE-448E-90AA-2AB4BC0BEE98}" type="presOf" srcId="{123AFF25-0818-485A-BE41-D44718119656}" destId="{A16953E3-8C68-41F3-8030-87398E7224A3}" srcOrd="0" destOrd="0" presId="urn:microsoft.com/office/officeart/2005/8/layout/cycle1"/>
    <dgm:cxn modelId="{3C9AD3AC-46EB-46C0-82A2-31668A1C1530}" type="presOf" srcId="{A5402461-68FA-4597-B454-B9A03213FDB0}" destId="{76848AC2-757C-4870-B473-E72B8B1A36E4}" srcOrd="0" destOrd="0" presId="urn:microsoft.com/office/officeart/2005/8/layout/cycle1"/>
    <dgm:cxn modelId="{0755ED50-0DD7-4ADE-84C2-B3496C5222D9}" type="presOf" srcId="{8CF431A7-0790-4EB9-88D5-9D882114AC50}" destId="{4B60D951-CAD3-44CB-97FF-98F206DCBFBD}" srcOrd="0" destOrd="0" presId="urn:microsoft.com/office/officeart/2005/8/layout/cycle1"/>
    <dgm:cxn modelId="{22CB9D61-7FDE-4229-B65A-525A40C0CA4E}" srcId="{9A9C91B0-1692-4FED-B478-68D90D1729AA}" destId="{123AFF25-0818-485A-BE41-D44718119656}" srcOrd="1" destOrd="0" parTransId="{3F43780E-5F0D-471A-AD14-3C0333E7ACC8}" sibTransId="{35942B4F-500F-4384-974D-2BC3FFBC1235}"/>
    <dgm:cxn modelId="{B4E7778E-4C6A-4E60-8292-08737477E8E8}" type="presOf" srcId="{35942B4F-500F-4384-974D-2BC3FFBC1235}" destId="{BD7412E4-334E-4B9C-BF28-CC3305BACF2F}" srcOrd="0" destOrd="0" presId="urn:microsoft.com/office/officeart/2005/8/layout/cycle1"/>
    <dgm:cxn modelId="{C4DE9CFC-F5CB-46E6-9246-BBE819319CB3}" type="presOf" srcId="{9A9C91B0-1692-4FED-B478-68D90D1729AA}" destId="{D477D9E4-E0FD-4E71-993A-13D23AA15066}" srcOrd="0" destOrd="0" presId="urn:microsoft.com/office/officeart/2005/8/layout/cycle1"/>
    <dgm:cxn modelId="{B72E22B8-060F-42F3-82DC-E21831157EF2}" type="presOf" srcId="{79393594-0C8A-45C5-AC85-BF013796CDEC}" destId="{595FF072-83C1-408E-AB35-0A2382AA6ADB}" srcOrd="0" destOrd="0" presId="urn:microsoft.com/office/officeart/2005/8/layout/cycle1"/>
    <dgm:cxn modelId="{D7BD217C-B255-4979-A899-41D6D30C99DD}" srcId="{9A9C91B0-1692-4FED-B478-68D90D1729AA}" destId="{FA4497B0-B8AD-4A56-88E7-ED405C2FE679}" srcOrd="2" destOrd="0" parTransId="{0EFB5A41-7930-470D-B7B8-B3C0CF8E7761}" sibTransId="{834F6CDE-3804-4A7B-8407-540A3B8FC725}"/>
    <dgm:cxn modelId="{C62F94CB-51A9-426A-BE88-6D886D3BD295}" type="presParOf" srcId="{D477D9E4-E0FD-4E71-993A-13D23AA15066}" destId="{938E3942-C295-49C6-9820-51C9590887A1}" srcOrd="0" destOrd="0" presId="urn:microsoft.com/office/officeart/2005/8/layout/cycle1"/>
    <dgm:cxn modelId="{2A6E9599-6FB2-425D-94ED-EAA815D708FA}" type="presParOf" srcId="{D477D9E4-E0FD-4E71-993A-13D23AA15066}" destId="{595FF072-83C1-408E-AB35-0A2382AA6ADB}" srcOrd="1" destOrd="0" presId="urn:microsoft.com/office/officeart/2005/8/layout/cycle1"/>
    <dgm:cxn modelId="{1CEF84FC-92EC-4BF3-BAE0-F4607CF4A15A}" type="presParOf" srcId="{D477D9E4-E0FD-4E71-993A-13D23AA15066}" destId="{76848AC2-757C-4870-B473-E72B8B1A36E4}" srcOrd="2" destOrd="0" presId="urn:microsoft.com/office/officeart/2005/8/layout/cycle1"/>
    <dgm:cxn modelId="{73BF529D-B3C4-4E91-B159-62C7EF4C9BAA}" type="presParOf" srcId="{D477D9E4-E0FD-4E71-993A-13D23AA15066}" destId="{666AB54D-A0F4-4A2D-BB4C-D41B65774897}" srcOrd="3" destOrd="0" presId="urn:microsoft.com/office/officeart/2005/8/layout/cycle1"/>
    <dgm:cxn modelId="{BD175EB2-88E4-49B3-BB6B-4AEF61155BDC}" type="presParOf" srcId="{D477D9E4-E0FD-4E71-993A-13D23AA15066}" destId="{A16953E3-8C68-41F3-8030-87398E7224A3}" srcOrd="4" destOrd="0" presId="urn:microsoft.com/office/officeart/2005/8/layout/cycle1"/>
    <dgm:cxn modelId="{1675E1BC-0124-4DFA-B743-5AEE6AB55CCE}" type="presParOf" srcId="{D477D9E4-E0FD-4E71-993A-13D23AA15066}" destId="{BD7412E4-334E-4B9C-BF28-CC3305BACF2F}" srcOrd="5" destOrd="0" presId="urn:microsoft.com/office/officeart/2005/8/layout/cycle1"/>
    <dgm:cxn modelId="{B717951F-6D08-4585-B1F2-15600003C73F}" type="presParOf" srcId="{D477D9E4-E0FD-4E71-993A-13D23AA15066}" destId="{937867DC-0D2A-48D6-8EBE-F329D05314A6}" srcOrd="6" destOrd="0" presId="urn:microsoft.com/office/officeart/2005/8/layout/cycle1"/>
    <dgm:cxn modelId="{B57F2441-C611-4EB0-928A-A7688EEAC0FD}" type="presParOf" srcId="{D477D9E4-E0FD-4E71-993A-13D23AA15066}" destId="{DC94374A-144C-44E1-867A-0F8ED0152E96}" srcOrd="7" destOrd="0" presId="urn:microsoft.com/office/officeart/2005/8/layout/cycle1"/>
    <dgm:cxn modelId="{479E1C71-71E4-4499-98B7-87B897FB61B8}" type="presParOf" srcId="{D477D9E4-E0FD-4E71-993A-13D23AA15066}" destId="{DCEAEBBD-2799-477F-906E-54C83A2DB47B}" srcOrd="8" destOrd="0" presId="urn:microsoft.com/office/officeart/2005/8/layout/cycle1"/>
    <dgm:cxn modelId="{D99DAAB0-DF41-4F9E-A412-6FF25D4CFD28}" type="presParOf" srcId="{D477D9E4-E0FD-4E71-993A-13D23AA15066}" destId="{16C11190-4206-4776-97CA-C155ABB79528}" srcOrd="9" destOrd="0" presId="urn:microsoft.com/office/officeart/2005/8/layout/cycle1"/>
    <dgm:cxn modelId="{9878F299-CFE4-441F-8FF9-A2D063A3ED86}" type="presParOf" srcId="{D477D9E4-E0FD-4E71-993A-13D23AA15066}" destId="{4B60D951-CAD3-44CB-97FF-98F206DCBFBD}" srcOrd="10" destOrd="0" presId="urn:microsoft.com/office/officeart/2005/8/layout/cycle1"/>
    <dgm:cxn modelId="{5332B3AC-F972-4655-8467-1B335C272ED1}" type="presParOf" srcId="{D477D9E4-E0FD-4E71-993A-13D23AA15066}" destId="{A7A9CEC3-C835-4306-A0B1-41C3F748487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0FEEBF-D3CF-43BB-B1F0-72640546ED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1881B7-AA3D-4828-A4A5-DF44A3252501}">
      <dgm:prSet phldrT="[文字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2400" b="1" dirty="0" smtClean="0"/>
            <a:t>熬煮</a:t>
          </a:r>
          <a:endParaRPr lang="zh-TW" altLang="en-US" sz="2400" b="1" dirty="0"/>
        </a:p>
      </dgm:t>
    </dgm:pt>
    <dgm:pt modelId="{8A1B43D1-33AF-4ABE-A974-CB2A0824A970}" type="parTrans" cxnId="{7F50A304-F3FF-4EAE-A35F-244578D4D4A5}">
      <dgm:prSet/>
      <dgm:spPr/>
      <dgm:t>
        <a:bodyPr/>
        <a:lstStyle/>
        <a:p>
          <a:endParaRPr lang="zh-TW" altLang="en-US"/>
        </a:p>
      </dgm:t>
    </dgm:pt>
    <dgm:pt modelId="{8CCCD7B1-B9BA-4387-9E20-FFECC071C557}" type="sibTrans" cxnId="{7F50A304-F3FF-4EAE-A35F-244578D4D4A5}">
      <dgm:prSet/>
      <dgm:spPr/>
      <dgm:t>
        <a:bodyPr/>
        <a:lstStyle/>
        <a:p>
          <a:endParaRPr lang="zh-TW" altLang="en-US"/>
        </a:p>
      </dgm:t>
    </dgm:pt>
    <dgm:pt modelId="{DDD590D5-64FD-4257-90D9-F25D7DDDBABF}">
      <dgm:prSet phldrT="[文字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2400" b="1" dirty="0" smtClean="0"/>
            <a:t>備料</a:t>
          </a:r>
          <a:endParaRPr lang="zh-TW" altLang="en-US" sz="2400" b="1" dirty="0"/>
        </a:p>
      </dgm:t>
    </dgm:pt>
    <dgm:pt modelId="{C66A5F8F-AF05-4628-8031-A0F5235B1EC1}" type="parTrans" cxnId="{B6C8D9E3-AD6C-4020-BD4A-EF6F3AACBECF}">
      <dgm:prSet/>
      <dgm:spPr/>
      <dgm:t>
        <a:bodyPr/>
        <a:lstStyle/>
        <a:p>
          <a:endParaRPr lang="zh-TW" altLang="en-US"/>
        </a:p>
      </dgm:t>
    </dgm:pt>
    <dgm:pt modelId="{1B84264B-6EFB-472A-8E54-9C7B2781AA0A}" type="sibTrans" cxnId="{B6C8D9E3-AD6C-4020-BD4A-EF6F3AACBECF}">
      <dgm:prSet/>
      <dgm:spPr/>
      <dgm:t>
        <a:bodyPr/>
        <a:lstStyle/>
        <a:p>
          <a:endParaRPr lang="zh-TW" altLang="en-US"/>
        </a:p>
      </dgm:t>
    </dgm:pt>
    <dgm:pt modelId="{EB56DB77-BE1D-402A-8E7A-60CAD28BEC78}">
      <dgm:prSet phldrT="[文字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1800" dirty="0" smtClean="0"/>
            <a:t>製作菜捲</a:t>
          </a:r>
          <a:endParaRPr lang="zh-TW" altLang="en-US" sz="1800" dirty="0"/>
        </a:p>
      </dgm:t>
    </dgm:pt>
    <dgm:pt modelId="{C8DB5E21-4087-48E0-B5F0-FF996244A328}" type="parTrans" cxnId="{400E0010-4D8C-485D-81D4-15359BB01767}">
      <dgm:prSet/>
      <dgm:spPr/>
      <dgm:t>
        <a:bodyPr/>
        <a:lstStyle/>
        <a:p>
          <a:endParaRPr lang="zh-TW" altLang="en-US"/>
        </a:p>
      </dgm:t>
    </dgm:pt>
    <dgm:pt modelId="{CD8CE9AC-DBA4-4A47-B087-34CA123A11DC}" type="sibTrans" cxnId="{400E0010-4D8C-485D-81D4-15359BB01767}">
      <dgm:prSet/>
      <dgm:spPr/>
      <dgm:t>
        <a:bodyPr/>
        <a:lstStyle/>
        <a:p>
          <a:endParaRPr lang="zh-TW" altLang="en-US"/>
        </a:p>
      </dgm:t>
    </dgm:pt>
    <dgm:pt modelId="{E8DDA8D3-181E-4A57-AB19-1B7D32CCA45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1800" dirty="0" smtClean="0"/>
            <a:t>中午開始熬菜頭</a:t>
          </a:r>
          <a:endParaRPr lang="zh-TW" altLang="en-US" sz="1800" dirty="0"/>
        </a:p>
      </dgm:t>
    </dgm:pt>
    <dgm:pt modelId="{26B2F938-7157-4C2B-B49E-7E72897B128B}" type="parTrans" cxnId="{07E46CAE-FB04-428C-B18E-B60FEEBB4EA4}">
      <dgm:prSet/>
      <dgm:spPr/>
      <dgm:t>
        <a:bodyPr/>
        <a:lstStyle/>
        <a:p>
          <a:endParaRPr lang="zh-TW" altLang="en-US"/>
        </a:p>
      </dgm:t>
    </dgm:pt>
    <dgm:pt modelId="{CCDA9A4C-4032-4202-9349-C335450CD191}" type="sibTrans" cxnId="{07E46CAE-FB04-428C-B18E-B60FEEBB4EA4}">
      <dgm:prSet/>
      <dgm:spPr/>
      <dgm:t>
        <a:bodyPr/>
        <a:lstStyle/>
        <a:p>
          <a:endParaRPr lang="zh-TW" altLang="en-US"/>
        </a:p>
      </dgm:t>
    </dgm:pt>
    <dgm:pt modelId="{E6BE069C-2268-4EB3-82CA-DBF6B542E3AB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1800" dirty="0" smtClean="0"/>
            <a:t>其餘開店</a:t>
          </a:r>
          <a:r>
            <a:rPr lang="en-US" altLang="zh-TW" sz="1800" dirty="0" smtClean="0"/>
            <a:t>1hrs</a:t>
          </a:r>
          <a:r>
            <a:rPr lang="zh-TW" altLang="en-US" sz="1800" dirty="0" smtClean="0"/>
            <a:t>前</a:t>
          </a:r>
          <a:endParaRPr lang="zh-TW" altLang="en-US" sz="1800" dirty="0"/>
        </a:p>
      </dgm:t>
    </dgm:pt>
    <dgm:pt modelId="{CD637DE4-A58E-4E79-8A06-2677149D0ABD}" type="parTrans" cxnId="{3D8B3CA3-2D28-4762-BB7D-B7AC58EF52A9}">
      <dgm:prSet/>
      <dgm:spPr/>
      <dgm:t>
        <a:bodyPr/>
        <a:lstStyle/>
        <a:p>
          <a:endParaRPr lang="zh-TW" altLang="en-US"/>
        </a:p>
      </dgm:t>
    </dgm:pt>
    <dgm:pt modelId="{9D927419-09FD-4501-BC50-D3763CA5FC9A}" type="sibTrans" cxnId="{3D8B3CA3-2D28-4762-BB7D-B7AC58EF52A9}">
      <dgm:prSet/>
      <dgm:spPr/>
      <dgm:t>
        <a:bodyPr/>
        <a:lstStyle/>
        <a:p>
          <a:endParaRPr lang="zh-TW" altLang="en-US"/>
        </a:p>
      </dgm:t>
    </dgm:pt>
    <dgm:pt modelId="{FF436E53-7233-4617-A13C-C69426B12678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2400" b="1" dirty="0" smtClean="0"/>
            <a:t>完成</a:t>
          </a:r>
          <a:endParaRPr lang="zh-TW" altLang="en-US" sz="2400" b="1" dirty="0"/>
        </a:p>
      </dgm:t>
    </dgm:pt>
    <dgm:pt modelId="{8E96F955-D7B1-481E-822D-BC44C4669E89}" type="parTrans" cxnId="{CB0F20C2-FFBB-42C0-B780-EEF99868E260}">
      <dgm:prSet/>
      <dgm:spPr/>
      <dgm:t>
        <a:bodyPr/>
        <a:lstStyle/>
        <a:p>
          <a:endParaRPr lang="zh-TW" altLang="en-US"/>
        </a:p>
      </dgm:t>
    </dgm:pt>
    <dgm:pt modelId="{ABCB28AE-697A-4396-AD5C-2040A95C21AA}" type="sibTrans" cxnId="{CB0F20C2-FFBB-42C0-B780-EEF99868E260}">
      <dgm:prSet/>
      <dgm:spPr/>
      <dgm:t>
        <a:bodyPr/>
        <a:lstStyle/>
        <a:p>
          <a:endParaRPr lang="zh-TW" altLang="en-US"/>
        </a:p>
      </dgm:t>
    </dgm:pt>
    <dgm:pt modelId="{7DB89FFA-0F46-4D22-86C4-994F71F953CF}" type="pres">
      <dgm:prSet presAssocID="{580FEEBF-D3CF-43BB-B1F0-72640546ED01}" presName="Name0" presStyleCnt="0">
        <dgm:presLayoutVars>
          <dgm:dir/>
          <dgm:resizeHandles val="exact"/>
        </dgm:presLayoutVars>
      </dgm:prSet>
      <dgm:spPr/>
    </dgm:pt>
    <dgm:pt modelId="{C9841320-AC6A-4444-845B-DF46AA688E78}" type="pres">
      <dgm:prSet presAssocID="{DDD590D5-64FD-4257-90D9-F25D7DDDBABF}" presName="node" presStyleLbl="node1" presStyleIdx="0" presStyleCnt="3" custScaleX="127760" custScaleY="573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3E76A6-9131-43AC-8867-768373D37BBD}" type="pres">
      <dgm:prSet presAssocID="{1B84264B-6EFB-472A-8E54-9C7B2781AA0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F21F69AA-B14D-4FB9-8E92-5854BB54F540}" type="pres">
      <dgm:prSet presAssocID="{1B84264B-6EFB-472A-8E54-9C7B2781AA0A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23D0C2B2-8AB3-4DF9-8E4E-B904998A41A0}" type="pres">
      <dgm:prSet presAssocID="{0B1881B7-AA3D-4828-A4A5-DF44A3252501}" presName="node" presStyleLbl="node1" presStyleIdx="1" presStyleCnt="3" custScaleX="127760" custScaleY="100076" custLinFactNeighborX="-13972" custLinFactNeighborY="23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A43906-F474-498F-8DEB-690EBB6B35C6}" type="pres">
      <dgm:prSet presAssocID="{8CCCD7B1-B9BA-4387-9E20-FFECC071C557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9A9395-FCF9-4699-B9A3-7EE3974FE562}" type="pres">
      <dgm:prSet presAssocID="{8CCCD7B1-B9BA-4387-9E20-FFECC071C557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478B8178-3142-402F-9A71-F5F5011D932D}" type="pres">
      <dgm:prSet presAssocID="{FF436E53-7233-4617-A13C-C69426B12678}" presName="node" presStyleLbl="node1" presStyleIdx="2" presStyleCnt="3" custScaleX="127760" custScaleY="605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0DADB4-B9EE-44DC-B53E-CAD175BF4456}" type="presOf" srcId="{8CCCD7B1-B9BA-4387-9E20-FFECC071C557}" destId="{0A9A9395-FCF9-4699-B9A3-7EE3974FE562}" srcOrd="1" destOrd="0" presId="urn:microsoft.com/office/officeart/2005/8/layout/process1"/>
    <dgm:cxn modelId="{4F18BEC0-508C-46A4-AF36-FF44D96DA58E}" type="presOf" srcId="{1B84264B-6EFB-472A-8E54-9C7B2781AA0A}" destId="{2E3E76A6-9131-43AC-8867-768373D37BBD}" srcOrd="0" destOrd="0" presId="urn:microsoft.com/office/officeart/2005/8/layout/process1"/>
    <dgm:cxn modelId="{0D3B64F8-5954-44DB-903C-DA630EC881CF}" type="presOf" srcId="{0B1881B7-AA3D-4828-A4A5-DF44A3252501}" destId="{23D0C2B2-8AB3-4DF9-8E4E-B904998A41A0}" srcOrd="0" destOrd="0" presId="urn:microsoft.com/office/officeart/2005/8/layout/process1"/>
    <dgm:cxn modelId="{27DB42DE-A538-42BD-9101-575618629A80}" type="presOf" srcId="{E8DDA8D3-181E-4A57-AB19-1B7D32CCA456}" destId="{23D0C2B2-8AB3-4DF9-8E4E-B904998A41A0}" srcOrd="0" destOrd="1" presId="urn:microsoft.com/office/officeart/2005/8/layout/process1"/>
    <dgm:cxn modelId="{34941A69-A30A-4643-8C5B-AB90BBB88AE8}" type="presOf" srcId="{E6BE069C-2268-4EB3-82CA-DBF6B542E3AB}" destId="{23D0C2B2-8AB3-4DF9-8E4E-B904998A41A0}" srcOrd="0" destOrd="2" presId="urn:microsoft.com/office/officeart/2005/8/layout/process1"/>
    <dgm:cxn modelId="{1FC40254-2E51-4A9B-9E1C-61C53852B548}" type="presOf" srcId="{EB56DB77-BE1D-402A-8E7A-60CAD28BEC78}" destId="{C9841320-AC6A-4444-845B-DF46AA688E78}" srcOrd="0" destOrd="1" presId="urn:microsoft.com/office/officeart/2005/8/layout/process1"/>
    <dgm:cxn modelId="{7F50A304-F3FF-4EAE-A35F-244578D4D4A5}" srcId="{580FEEBF-D3CF-43BB-B1F0-72640546ED01}" destId="{0B1881B7-AA3D-4828-A4A5-DF44A3252501}" srcOrd="1" destOrd="0" parTransId="{8A1B43D1-33AF-4ABE-A974-CB2A0824A970}" sibTransId="{8CCCD7B1-B9BA-4387-9E20-FFECC071C557}"/>
    <dgm:cxn modelId="{CC19DEE7-A266-4E0E-B3FD-273C467A643C}" type="presOf" srcId="{FF436E53-7233-4617-A13C-C69426B12678}" destId="{478B8178-3142-402F-9A71-F5F5011D932D}" srcOrd="0" destOrd="0" presId="urn:microsoft.com/office/officeart/2005/8/layout/process1"/>
    <dgm:cxn modelId="{3D8B3CA3-2D28-4762-BB7D-B7AC58EF52A9}" srcId="{0B1881B7-AA3D-4828-A4A5-DF44A3252501}" destId="{E6BE069C-2268-4EB3-82CA-DBF6B542E3AB}" srcOrd="1" destOrd="0" parTransId="{CD637DE4-A58E-4E79-8A06-2677149D0ABD}" sibTransId="{9D927419-09FD-4501-BC50-D3763CA5FC9A}"/>
    <dgm:cxn modelId="{7A0CD0FC-CA64-4368-B8AB-DBBD166EB6FC}" type="presOf" srcId="{8CCCD7B1-B9BA-4387-9E20-FFECC071C557}" destId="{40A43906-F474-498F-8DEB-690EBB6B35C6}" srcOrd="0" destOrd="0" presId="urn:microsoft.com/office/officeart/2005/8/layout/process1"/>
    <dgm:cxn modelId="{CB0F20C2-FFBB-42C0-B780-EEF99868E260}" srcId="{580FEEBF-D3CF-43BB-B1F0-72640546ED01}" destId="{FF436E53-7233-4617-A13C-C69426B12678}" srcOrd="2" destOrd="0" parTransId="{8E96F955-D7B1-481E-822D-BC44C4669E89}" sibTransId="{ABCB28AE-697A-4396-AD5C-2040A95C21AA}"/>
    <dgm:cxn modelId="{1D024606-DBA8-441E-A71F-AAFFF924C530}" type="presOf" srcId="{1B84264B-6EFB-472A-8E54-9C7B2781AA0A}" destId="{F21F69AA-B14D-4FB9-8E92-5854BB54F540}" srcOrd="1" destOrd="0" presId="urn:microsoft.com/office/officeart/2005/8/layout/process1"/>
    <dgm:cxn modelId="{614DD2E8-F489-4130-86AE-19A9435EF90E}" type="presOf" srcId="{580FEEBF-D3CF-43BB-B1F0-72640546ED01}" destId="{7DB89FFA-0F46-4D22-86C4-994F71F953CF}" srcOrd="0" destOrd="0" presId="urn:microsoft.com/office/officeart/2005/8/layout/process1"/>
    <dgm:cxn modelId="{EC1F9FB4-4386-483D-A781-5D454A549609}" type="presOf" srcId="{DDD590D5-64FD-4257-90D9-F25D7DDDBABF}" destId="{C9841320-AC6A-4444-845B-DF46AA688E78}" srcOrd="0" destOrd="0" presId="urn:microsoft.com/office/officeart/2005/8/layout/process1"/>
    <dgm:cxn modelId="{400E0010-4D8C-485D-81D4-15359BB01767}" srcId="{DDD590D5-64FD-4257-90D9-F25D7DDDBABF}" destId="{EB56DB77-BE1D-402A-8E7A-60CAD28BEC78}" srcOrd="0" destOrd="0" parTransId="{C8DB5E21-4087-48E0-B5F0-FF996244A328}" sibTransId="{CD8CE9AC-DBA4-4A47-B087-34CA123A11DC}"/>
    <dgm:cxn modelId="{B6C8D9E3-AD6C-4020-BD4A-EF6F3AACBECF}" srcId="{580FEEBF-D3CF-43BB-B1F0-72640546ED01}" destId="{DDD590D5-64FD-4257-90D9-F25D7DDDBABF}" srcOrd="0" destOrd="0" parTransId="{C66A5F8F-AF05-4628-8031-A0F5235B1EC1}" sibTransId="{1B84264B-6EFB-472A-8E54-9C7B2781AA0A}"/>
    <dgm:cxn modelId="{07E46CAE-FB04-428C-B18E-B60FEEBB4EA4}" srcId="{0B1881B7-AA3D-4828-A4A5-DF44A3252501}" destId="{E8DDA8D3-181E-4A57-AB19-1B7D32CCA456}" srcOrd="0" destOrd="0" parTransId="{26B2F938-7157-4C2B-B49E-7E72897B128B}" sibTransId="{CCDA9A4C-4032-4202-9349-C335450CD191}"/>
    <dgm:cxn modelId="{D2964DCE-99C2-49C0-AE47-DFDF845C5F73}" type="presParOf" srcId="{7DB89FFA-0F46-4D22-86C4-994F71F953CF}" destId="{C9841320-AC6A-4444-845B-DF46AA688E78}" srcOrd="0" destOrd="0" presId="urn:microsoft.com/office/officeart/2005/8/layout/process1"/>
    <dgm:cxn modelId="{EDE43BE2-F94B-4D04-938A-27D9C6E898F0}" type="presParOf" srcId="{7DB89FFA-0F46-4D22-86C4-994F71F953CF}" destId="{2E3E76A6-9131-43AC-8867-768373D37BBD}" srcOrd="1" destOrd="0" presId="urn:microsoft.com/office/officeart/2005/8/layout/process1"/>
    <dgm:cxn modelId="{19039853-FA66-47EC-AB92-CD95C0ED209C}" type="presParOf" srcId="{2E3E76A6-9131-43AC-8867-768373D37BBD}" destId="{F21F69AA-B14D-4FB9-8E92-5854BB54F540}" srcOrd="0" destOrd="0" presId="urn:microsoft.com/office/officeart/2005/8/layout/process1"/>
    <dgm:cxn modelId="{FF52E909-A1A5-4554-8ED1-875D95B0D963}" type="presParOf" srcId="{7DB89FFA-0F46-4D22-86C4-994F71F953CF}" destId="{23D0C2B2-8AB3-4DF9-8E4E-B904998A41A0}" srcOrd="2" destOrd="0" presId="urn:microsoft.com/office/officeart/2005/8/layout/process1"/>
    <dgm:cxn modelId="{B0DBDB64-18DB-4D12-9808-984D2DE3261C}" type="presParOf" srcId="{7DB89FFA-0F46-4D22-86C4-994F71F953CF}" destId="{40A43906-F474-498F-8DEB-690EBB6B35C6}" srcOrd="3" destOrd="0" presId="urn:microsoft.com/office/officeart/2005/8/layout/process1"/>
    <dgm:cxn modelId="{49FD24C9-CCA9-4448-AB1D-28ECE8F874E3}" type="presParOf" srcId="{40A43906-F474-498F-8DEB-690EBB6B35C6}" destId="{0A9A9395-FCF9-4699-B9A3-7EE3974FE562}" srcOrd="0" destOrd="0" presId="urn:microsoft.com/office/officeart/2005/8/layout/process1"/>
    <dgm:cxn modelId="{B9C94492-2848-42D2-B096-127289EED076}" type="presParOf" srcId="{7DB89FFA-0F46-4D22-86C4-994F71F953CF}" destId="{478B8178-3142-402F-9A71-F5F5011D93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86E37-CCE5-47A3-BA79-0EA09EF3505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CEAE2F-D1CB-438F-BC0C-05D149779E25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ysClr val="windowText" lastClr="000000"/>
              </a:solidFill>
            </a:rPr>
            <a:t>進貨</a:t>
          </a:r>
          <a:endParaRPr lang="zh-TW" altLang="en-US" sz="1600" b="1" dirty="0">
            <a:solidFill>
              <a:sysClr val="windowText" lastClr="000000"/>
            </a:solidFill>
          </a:endParaRPr>
        </a:p>
      </dgm:t>
    </dgm:pt>
    <dgm:pt modelId="{A7909E2D-958C-447E-BBF8-55C0335FE0CD}" type="parTrans" cxnId="{68F70CD2-0A8D-4722-88F1-86E7B8B0DDDA}">
      <dgm:prSet/>
      <dgm:spPr/>
      <dgm:t>
        <a:bodyPr/>
        <a:lstStyle/>
        <a:p>
          <a:endParaRPr lang="zh-TW" altLang="en-US"/>
        </a:p>
      </dgm:t>
    </dgm:pt>
    <dgm:pt modelId="{9979F84D-480F-4110-99AA-9A356C3141E2}" type="sibTrans" cxnId="{68F70CD2-0A8D-4722-88F1-86E7B8B0DDDA}">
      <dgm:prSet/>
      <dgm:spPr/>
      <dgm:t>
        <a:bodyPr/>
        <a:lstStyle/>
        <a:p>
          <a:endParaRPr lang="zh-TW" altLang="en-US"/>
        </a:p>
      </dgm:t>
    </dgm:pt>
    <dgm:pt modelId="{C1540521-524B-40E2-9F11-8B9A984CE9CD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200" dirty="0" smtClean="0"/>
            <a:t>綜合商行</a:t>
          </a:r>
          <a:r>
            <a:rPr lang="en-US" altLang="zh-TW" sz="1200" dirty="0" smtClean="0"/>
            <a:t>VS</a:t>
          </a:r>
          <a:r>
            <a:rPr lang="zh-TW" altLang="en-US" sz="1200" dirty="0" smtClean="0"/>
            <a:t>分開叫貨</a:t>
          </a:r>
          <a:endParaRPr lang="zh-TW" altLang="en-US" sz="1200" dirty="0"/>
        </a:p>
      </dgm:t>
    </dgm:pt>
    <dgm:pt modelId="{6094817C-387B-4F5D-801E-EE67CDC0A7DA}" type="parTrans" cxnId="{C0C9C9BE-78AA-49AB-9A1C-EE92B0E93117}">
      <dgm:prSet/>
      <dgm:spPr/>
      <dgm:t>
        <a:bodyPr/>
        <a:lstStyle/>
        <a:p>
          <a:endParaRPr lang="zh-TW" altLang="en-US"/>
        </a:p>
      </dgm:t>
    </dgm:pt>
    <dgm:pt modelId="{BA6A4A55-3337-4BC8-BCB2-7D4D58EF7C80}" type="sibTrans" cxnId="{C0C9C9BE-78AA-49AB-9A1C-EE92B0E93117}">
      <dgm:prSet/>
      <dgm:spPr/>
      <dgm:t>
        <a:bodyPr/>
        <a:lstStyle/>
        <a:p>
          <a:endParaRPr lang="zh-TW" altLang="en-US"/>
        </a:p>
      </dgm:t>
    </dgm:pt>
    <dgm:pt modelId="{FE729640-A1F3-4132-9D6B-4E86EC8608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ysClr val="windowText" lastClr="000000"/>
              </a:solidFill>
            </a:rPr>
            <a:t>備料</a:t>
          </a:r>
          <a:endParaRPr lang="zh-TW" altLang="en-US" sz="1600" b="1" dirty="0">
            <a:solidFill>
              <a:sysClr val="windowText" lastClr="000000"/>
            </a:solidFill>
          </a:endParaRPr>
        </a:p>
      </dgm:t>
    </dgm:pt>
    <dgm:pt modelId="{A30F0C7A-B024-42E9-B975-E0F2CA559F39}" type="parTrans" cxnId="{8326A23B-B7BB-4E05-8C4C-EA0C2E3A7519}">
      <dgm:prSet/>
      <dgm:spPr/>
      <dgm:t>
        <a:bodyPr/>
        <a:lstStyle/>
        <a:p>
          <a:endParaRPr lang="zh-TW" altLang="en-US"/>
        </a:p>
      </dgm:t>
    </dgm:pt>
    <dgm:pt modelId="{3F171456-8034-4D9B-8F24-A7758640EBC5}" type="sibTrans" cxnId="{8326A23B-B7BB-4E05-8C4C-EA0C2E3A7519}">
      <dgm:prSet/>
      <dgm:spPr/>
      <dgm:t>
        <a:bodyPr/>
        <a:lstStyle/>
        <a:p>
          <a:endParaRPr lang="zh-TW" altLang="en-US"/>
        </a:p>
      </dgm:t>
    </dgm:pt>
    <dgm:pt modelId="{1B8518FE-663F-4E0F-8064-1AAF85AAFB59}">
      <dgm:prSet phldrT="[文字]" custT="1"/>
      <dgm:spPr/>
      <dgm:t>
        <a:bodyPr/>
        <a:lstStyle/>
        <a:p>
          <a:r>
            <a:rPr lang="zh-TW" altLang="en-US" sz="1200" dirty="0" smtClean="0"/>
            <a:t>蔬果去皮</a:t>
          </a:r>
          <a:endParaRPr lang="zh-TW" altLang="en-US" sz="1200" dirty="0"/>
        </a:p>
      </dgm:t>
    </dgm:pt>
    <dgm:pt modelId="{23D4E8E1-50F9-49A9-ABC7-DD0A747EE443}" type="parTrans" cxnId="{93FDCBCE-2BEF-43F4-A3BF-84691C231749}">
      <dgm:prSet/>
      <dgm:spPr/>
      <dgm:t>
        <a:bodyPr/>
        <a:lstStyle/>
        <a:p>
          <a:endParaRPr lang="zh-TW" altLang="en-US"/>
        </a:p>
      </dgm:t>
    </dgm:pt>
    <dgm:pt modelId="{914CA212-FDF6-44B2-B2D0-C9333FD3758D}" type="sibTrans" cxnId="{93FDCBCE-2BEF-43F4-A3BF-84691C231749}">
      <dgm:prSet/>
      <dgm:spPr/>
      <dgm:t>
        <a:bodyPr/>
        <a:lstStyle/>
        <a:p>
          <a:endParaRPr lang="zh-TW" altLang="en-US"/>
        </a:p>
      </dgm:t>
    </dgm:pt>
    <dgm:pt modelId="{F4FF3393-E065-4624-9D6F-29262D06223E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solidFill>
                <a:sysClr val="windowText" lastClr="000000"/>
              </a:solidFill>
            </a:rPr>
            <a:t>炒料</a:t>
          </a:r>
          <a:endParaRPr lang="zh-TW" altLang="en-US" b="1" dirty="0">
            <a:solidFill>
              <a:sysClr val="windowText" lastClr="000000"/>
            </a:solidFill>
          </a:endParaRPr>
        </a:p>
      </dgm:t>
    </dgm:pt>
    <dgm:pt modelId="{C2F4C013-F6DD-4567-B71A-FC76A9C55C92}" type="parTrans" cxnId="{EA396A4C-9424-4E67-B78E-C06E71C4E743}">
      <dgm:prSet/>
      <dgm:spPr/>
      <dgm:t>
        <a:bodyPr/>
        <a:lstStyle/>
        <a:p>
          <a:endParaRPr lang="zh-TW" altLang="en-US"/>
        </a:p>
      </dgm:t>
    </dgm:pt>
    <dgm:pt modelId="{E7C5EB2E-2D8F-49A3-BCBE-EE2F23CEE441}" type="sibTrans" cxnId="{EA396A4C-9424-4E67-B78E-C06E71C4E743}">
      <dgm:prSet/>
      <dgm:spPr/>
      <dgm:t>
        <a:bodyPr/>
        <a:lstStyle/>
        <a:p>
          <a:endParaRPr lang="zh-TW" altLang="en-US"/>
        </a:p>
      </dgm:t>
    </dgm:pt>
    <dgm:pt modelId="{ACC8DC3F-0C4B-4BA9-B35B-1C46F8EC469D}">
      <dgm:prSet phldrT="[文字]" custT="1"/>
      <dgm:spPr/>
      <dgm:t>
        <a:bodyPr/>
        <a:lstStyle/>
        <a:p>
          <a:r>
            <a:rPr lang="zh-TW" altLang="en-US" sz="1200" dirty="0" smtClean="0"/>
            <a:t>洋蔥、絞肉烹調</a:t>
          </a:r>
          <a:endParaRPr lang="zh-TW" altLang="en-US" sz="1200" dirty="0"/>
        </a:p>
      </dgm:t>
    </dgm:pt>
    <dgm:pt modelId="{BC4888DB-162B-4343-8B8B-0A9AE549ACE3}" type="parTrans" cxnId="{9F1FBB85-DB7E-483A-B6E0-58DDECCCF351}">
      <dgm:prSet/>
      <dgm:spPr/>
      <dgm:t>
        <a:bodyPr/>
        <a:lstStyle/>
        <a:p>
          <a:endParaRPr lang="zh-TW" altLang="en-US"/>
        </a:p>
      </dgm:t>
    </dgm:pt>
    <dgm:pt modelId="{F3F2790F-5C2A-4B22-8612-6383B1D3F37E}" type="sibTrans" cxnId="{9F1FBB85-DB7E-483A-B6E0-58DDECCCF351}">
      <dgm:prSet/>
      <dgm:spPr/>
      <dgm:t>
        <a:bodyPr/>
        <a:lstStyle/>
        <a:p>
          <a:endParaRPr lang="zh-TW" altLang="en-US"/>
        </a:p>
      </dgm:t>
    </dgm:pt>
    <dgm:pt modelId="{2F6CEE47-F100-4595-8C65-A331220E6016}">
      <dgm:prSet phldrT="[文字]" custT="1"/>
      <dgm:spPr/>
      <dgm:t>
        <a:bodyPr/>
        <a:lstStyle/>
        <a:p>
          <a:r>
            <a:rPr lang="zh-TW" altLang="en-US" sz="1200" dirty="0" smtClean="0"/>
            <a:t>洗菜</a:t>
          </a:r>
          <a:endParaRPr lang="zh-TW" altLang="en-US" sz="1200" dirty="0"/>
        </a:p>
      </dgm:t>
    </dgm:pt>
    <dgm:pt modelId="{AA0D48DA-0862-435A-94F3-6E706FC4FC4F}" type="parTrans" cxnId="{A74602ED-B7CE-414E-BE1A-B6A531128333}">
      <dgm:prSet/>
      <dgm:spPr/>
      <dgm:t>
        <a:bodyPr/>
        <a:lstStyle/>
        <a:p>
          <a:endParaRPr lang="zh-TW" altLang="en-US"/>
        </a:p>
      </dgm:t>
    </dgm:pt>
    <dgm:pt modelId="{0B7CE9D1-C342-4741-8116-A600454C840A}" type="sibTrans" cxnId="{A74602ED-B7CE-414E-BE1A-B6A531128333}">
      <dgm:prSet/>
      <dgm:spPr/>
      <dgm:t>
        <a:bodyPr/>
        <a:lstStyle/>
        <a:p>
          <a:endParaRPr lang="zh-TW" altLang="en-US"/>
        </a:p>
      </dgm:t>
    </dgm:pt>
    <dgm:pt modelId="{ADD0A1D6-4A72-4311-98EA-B4EC3D30A216}">
      <dgm:prSet phldrT="[文字]" custT="1"/>
      <dgm:spPr/>
      <dgm:t>
        <a:bodyPr/>
        <a:lstStyle/>
        <a:p>
          <a:r>
            <a:rPr lang="zh-TW" altLang="en-US" sz="1200" dirty="0" smtClean="0"/>
            <a:t>切塊</a:t>
          </a:r>
          <a:endParaRPr lang="zh-TW" altLang="en-US" sz="1200" dirty="0"/>
        </a:p>
      </dgm:t>
    </dgm:pt>
    <dgm:pt modelId="{A8B99116-D54C-47BF-B262-5C3C4CB35A6B}" type="parTrans" cxnId="{EBB48D26-0920-4E98-B5A8-0D98FA95CB99}">
      <dgm:prSet/>
      <dgm:spPr/>
      <dgm:t>
        <a:bodyPr/>
        <a:lstStyle/>
        <a:p>
          <a:endParaRPr lang="zh-TW" altLang="en-US"/>
        </a:p>
      </dgm:t>
    </dgm:pt>
    <dgm:pt modelId="{EE774058-A07C-419D-A686-12C2737B4F87}" type="sibTrans" cxnId="{EBB48D26-0920-4E98-B5A8-0D98FA95CB99}">
      <dgm:prSet/>
      <dgm:spPr/>
      <dgm:t>
        <a:bodyPr/>
        <a:lstStyle/>
        <a:p>
          <a:endParaRPr lang="zh-TW" altLang="en-US"/>
        </a:p>
      </dgm:t>
    </dgm:pt>
    <dgm:pt modelId="{055FE8ED-4D15-4CD8-A73D-C69C251DCD54}">
      <dgm:prSet phldrT="[文字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ysClr val="windowText" lastClr="000000"/>
              </a:solidFill>
            </a:rPr>
            <a:t>完成上桌</a:t>
          </a:r>
          <a:endParaRPr lang="zh-TW" altLang="en-US" sz="1600" b="1" dirty="0">
            <a:solidFill>
              <a:sysClr val="windowText" lastClr="000000"/>
            </a:solidFill>
          </a:endParaRPr>
        </a:p>
      </dgm:t>
    </dgm:pt>
    <dgm:pt modelId="{7FCD00AF-ED18-4809-9578-F69F02C75CE7}" type="parTrans" cxnId="{EB3B53E7-460D-40D4-B0A7-3D98FE43EC04}">
      <dgm:prSet/>
      <dgm:spPr/>
      <dgm:t>
        <a:bodyPr/>
        <a:lstStyle/>
        <a:p>
          <a:endParaRPr lang="zh-TW" altLang="en-US"/>
        </a:p>
      </dgm:t>
    </dgm:pt>
    <dgm:pt modelId="{5F5EAC23-825B-4DB7-AD17-5A7FDDA34FBA}" type="sibTrans" cxnId="{EB3B53E7-460D-40D4-B0A7-3D98FE43EC04}">
      <dgm:prSet/>
      <dgm:spPr/>
      <dgm:t>
        <a:bodyPr/>
        <a:lstStyle/>
        <a:p>
          <a:endParaRPr lang="zh-TW" altLang="en-US"/>
        </a:p>
      </dgm:t>
    </dgm:pt>
    <dgm:pt modelId="{535BA378-3427-4C53-849F-0BFC37A52EF6}">
      <dgm:prSet phldrT="[文字]" custT="1"/>
      <dgm:spPr/>
      <dgm:t>
        <a:bodyPr/>
        <a:lstStyle/>
        <a:p>
          <a:endParaRPr lang="zh-TW" altLang="en-US" sz="1600" dirty="0"/>
        </a:p>
      </dgm:t>
    </dgm:pt>
    <dgm:pt modelId="{93970E42-5978-4B53-AC05-DF5161D5C26F}" type="parTrans" cxnId="{F995B8F1-7497-4C32-9E57-3392C2161C78}">
      <dgm:prSet/>
      <dgm:spPr/>
      <dgm:t>
        <a:bodyPr/>
        <a:lstStyle/>
        <a:p>
          <a:endParaRPr lang="zh-TW" altLang="en-US"/>
        </a:p>
      </dgm:t>
    </dgm:pt>
    <dgm:pt modelId="{32EA7D26-EDB4-45F1-BDF3-E3AEE52A0F10}" type="sibTrans" cxnId="{F995B8F1-7497-4C32-9E57-3392C2161C78}">
      <dgm:prSet/>
      <dgm:spPr/>
      <dgm:t>
        <a:bodyPr/>
        <a:lstStyle/>
        <a:p>
          <a:endParaRPr lang="zh-TW" altLang="en-US"/>
        </a:p>
      </dgm:t>
    </dgm:pt>
    <dgm:pt modelId="{A6E6E89A-1EB5-42B1-BC24-92D73818353B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ysClr val="windowText" lastClr="000000"/>
              </a:solidFill>
            </a:rPr>
            <a:t>入鍋</a:t>
          </a:r>
          <a:endParaRPr lang="zh-TW" altLang="en-US" sz="1600" b="1" dirty="0">
            <a:solidFill>
              <a:sysClr val="windowText" lastClr="000000"/>
            </a:solidFill>
          </a:endParaRPr>
        </a:p>
      </dgm:t>
    </dgm:pt>
    <dgm:pt modelId="{6F68A2A2-640E-485C-9E70-A88E2EEE8BA9}" type="parTrans" cxnId="{3E9E0C03-8727-42C1-8964-29EABB3A1383}">
      <dgm:prSet/>
      <dgm:spPr/>
      <dgm:t>
        <a:bodyPr/>
        <a:lstStyle/>
        <a:p>
          <a:endParaRPr lang="zh-TW" altLang="en-US"/>
        </a:p>
      </dgm:t>
    </dgm:pt>
    <dgm:pt modelId="{FBB08D5B-660D-4812-9594-951ACCF209B7}" type="sibTrans" cxnId="{3E9E0C03-8727-42C1-8964-29EABB3A1383}">
      <dgm:prSet/>
      <dgm:spPr/>
      <dgm:t>
        <a:bodyPr/>
        <a:lstStyle/>
        <a:p>
          <a:endParaRPr lang="zh-TW" altLang="en-US"/>
        </a:p>
      </dgm:t>
    </dgm:pt>
    <dgm:pt modelId="{B353B95B-3E7C-4C46-8662-F03EB2822267}">
      <dgm:prSet phldrT="[文字]" custT="1"/>
      <dgm:spPr/>
      <dgm:t>
        <a:bodyPr/>
        <a:lstStyle/>
        <a:p>
          <a:r>
            <a:rPr lang="zh-TW" altLang="en-US" sz="1200" dirty="0" smtClean="0"/>
            <a:t>前一晚肉拍打去筋醃漬</a:t>
          </a:r>
          <a:r>
            <a:rPr lang="en-US" altLang="zh-TW" sz="1050" dirty="0" smtClean="0"/>
            <a:t>&gt;6Hrs</a:t>
          </a:r>
          <a:endParaRPr lang="zh-TW" altLang="en-US" sz="1050" dirty="0"/>
        </a:p>
      </dgm:t>
    </dgm:pt>
    <dgm:pt modelId="{CD7ACAB3-833C-48B0-B327-194CD6FB069B}" type="parTrans" cxnId="{0E37A70A-C7F6-4BDF-88EC-B134B5C86F5D}">
      <dgm:prSet/>
      <dgm:spPr/>
      <dgm:t>
        <a:bodyPr/>
        <a:lstStyle/>
        <a:p>
          <a:endParaRPr lang="zh-TW" altLang="en-US"/>
        </a:p>
      </dgm:t>
    </dgm:pt>
    <dgm:pt modelId="{E116058D-C716-4F25-8A8E-8550654B73B0}" type="sibTrans" cxnId="{0E37A70A-C7F6-4BDF-88EC-B134B5C86F5D}">
      <dgm:prSet/>
      <dgm:spPr/>
      <dgm:t>
        <a:bodyPr/>
        <a:lstStyle/>
        <a:p>
          <a:endParaRPr lang="zh-TW" altLang="en-US"/>
        </a:p>
      </dgm:t>
    </dgm:pt>
    <dgm:pt modelId="{7FCCCA10-4C54-4A22-B347-625323B9F536}">
      <dgm:prSet phldrT="[文字]" custT="1"/>
      <dgm:spPr/>
      <dgm:t>
        <a:bodyPr/>
        <a:lstStyle/>
        <a:p>
          <a:r>
            <a:rPr lang="zh-TW" altLang="en-US" sz="1200" dirty="0" smtClean="0"/>
            <a:t>同時滾水</a:t>
          </a:r>
          <a:endParaRPr lang="zh-TW" altLang="en-US" sz="1200" dirty="0"/>
        </a:p>
      </dgm:t>
    </dgm:pt>
    <dgm:pt modelId="{D9D5E868-CAA7-4CB8-B013-1847E0CC4CF0}" type="parTrans" cxnId="{ABCB966B-41DD-4A04-A94B-028DDBC1C0EC}">
      <dgm:prSet/>
      <dgm:spPr/>
      <dgm:t>
        <a:bodyPr/>
        <a:lstStyle/>
        <a:p>
          <a:endParaRPr lang="zh-TW" altLang="en-US"/>
        </a:p>
      </dgm:t>
    </dgm:pt>
    <dgm:pt modelId="{B4DF41F7-CA25-4875-8D5B-ABBA57DBDEC1}" type="sibTrans" cxnId="{ABCB966B-41DD-4A04-A94B-028DDBC1C0EC}">
      <dgm:prSet/>
      <dgm:spPr/>
      <dgm:t>
        <a:bodyPr/>
        <a:lstStyle/>
        <a:p>
          <a:endParaRPr lang="zh-TW" altLang="en-US"/>
        </a:p>
      </dgm:t>
    </dgm:pt>
    <dgm:pt modelId="{7BDB5B93-A8A4-45C5-8747-5A09D677718A}">
      <dgm:prSet custT="1"/>
      <dgm:spPr/>
      <dgm:t>
        <a:bodyPr/>
        <a:lstStyle/>
        <a:p>
          <a:r>
            <a:rPr lang="zh-TW" altLang="en-US" sz="1200" dirty="0" smtClean="0"/>
            <a:t>咖哩烹煮</a:t>
          </a:r>
          <a:endParaRPr lang="zh-TW" altLang="en-US" sz="1200" dirty="0"/>
        </a:p>
      </dgm:t>
    </dgm:pt>
    <dgm:pt modelId="{287B5632-6ACE-4DCD-B29E-B5D51F9E6608}" type="parTrans" cxnId="{70842D27-ECEB-45B6-91A8-001FCB857C97}">
      <dgm:prSet/>
      <dgm:spPr/>
      <dgm:t>
        <a:bodyPr/>
        <a:lstStyle/>
        <a:p>
          <a:endParaRPr lang="zh-TW" altLang="en-US"/>
        </a:p>
      </dgm:t>
    </dgm:pt>
    <dgm:pt modelId="{109A91BA-A658-4224-B931-89743060BC41}" type="sibTrans" cxnId="{70842D27-ECEB-45B6-91A8-001FCB857C97}">
      <dgm:prSet/>
      <dgm:spPr/>
      <dgm:t>
        <a:bodyPr/>
        <a:lstStyle/>
        <a:p>
          <a:endParaRPr lang="zh-TW" altLang="en-US"/>
        </a:p>
      </dgm:t>
    </dgm:pt>
    <dgm:pt modelId="{54B1CB25-64B7-477D-865E-1E6EC189084C}">
      <dgm:prSet custT="1"/>
      <dgm:spPr/>
      <dgm:t>
        <a:bodyPr/>
        <a:lstStyle/>
        <a:p>
          <a:r>
            <a:rPr lang="zh-TW" altLang="en-US" sz="1200" dirty="0" smtClean="0"/>
            <a:t>悶</a:t>
          </a:r>
          <a:r>
            <a:rPr lang="en-US" altLang="zh-TW" sz="1200" dirty="0" smtClean="0"/>
            <a:t>2hrs</a:t>
          </a:r>
          <a:endParaRPr lang="zh-TW" altLang="en-US" sz="1200" dirty="0"/>
        </a:p>
      </dgm:t>
    </dgm:pt>
    <dgm:pt modelId="{FE029431-8BFD-4799-B009-2C61F849563E}" type="parTrans" cxnId="{6AC99362-FFCB-4CDA-86DF-B761CB765C7D}">
      <dgm:prSet/>
      <dgm:spPr/>
      <dgm:t>
        <a:bodyPr/>
        <a:lstStyle/>
        <a:p>
          <a:endParaRPr lang="zh-TW" altLang="en-US"/>
        </a:p>
      </dgm:t>
    </dgm:pt>
    <dgm:pt modelId="{7DC9645B-7E6F-4AC9-92D7-1636EC7D4BEE}" type="sibTrans" cxnId="{6AC99362-FFCB-4CDA-86DF-B761CB765C7D}">
      <dgm:prSet/>
      <dgm:spPr/>
      <dgm:t>
        <a:bodyPr/>
        <a:lstStyle/>
        <a:p>
          <a:endParaRPr lang="zh-TW" altLang="en-US"/>
        </a:p>
      </dgm:t>
    </dgm:pt>
    <dgm:pt modelId="{7A865924-1A53-479D-8EB1-06BB7C15EF45}">
      <dgm:prSet custT="1"/>
      <dgm:spPr/>
      <dgm:t>
        <a:bodyPr/>
        <a:lstStyle/>
        <a:p>
          <a:r>
            <a:rPr lang="zh-TW" altLang="en-US" sz="1200" dirty="0" smtClean="0"/>
            <a:t>豬排裹粉</a:t>
          </a:r>
          <a:endParaRPr lang="zh-TW" altLang="en-US" sz="1200" dirty="0"/>
        </a:p>
      </dgm:t>
    </dgm:pt>
    <dgm:pt modelId="{40A970B9-E9FC-48EF-A168-A16D974F7BCE}" type="parTrans" cxnId="{AB693EFA-8A13-425F-9692-75C08872F862}">
      <dgm:prSet/>
      <dgm:spPr/>
      <dgm:t>
        <a:bodyPr/>
        <a:lstStyle/>
        <a:p>
          <a:endParaRPr lang="zh-TW" altLang="en-US"/>
        </a:p>
      </dgm:t>
    </dgm:pt>
    <dgm:pt modelId="{9A92C2E4-D599-464B-98BE-6226A4C47997}" type="sibTrans" cxnId="{AB693EFA-8A13-425F-9692-75C08872F862}">
      <dgm:prSet/>
      <dgm:spPr/>
      <dgm:t>
        <a:bodyPr/>
        <a:lstStyle/>
        <a:p>
          <a:endParaRPr lang="zh-TW" altLang="en-US"/>
        </a:p>
      </dgm:t>
    </dgm:pt>
    <dgm:pt modelId="{474F45D7-DD3E-42ED-ABE8-2F2A048D4FBC}">
      <dgm:prSet custT="1"/>
      <dgm:spPr/>
      <dgm:t>
        <a:bodyPr/>
        <a:lstStyle/>
        <a:p>
          <a:r>
            <a:rPr lang="zh-TW" altLang="en-US" sz="1200" dirty="0" smtClean="0"/>
            <a:t>油炸</a:t>
          </a:r>
          <a:endParaRPr lang="zh-TW" altLang="en-US" sz="1200" dirty="0"/>
        </a:p>
      </dgm:t>
    </dgm:pt>
    <dgm:pt modelId="{1E09F8BB-9A01-4573-B272-B2D7F63EBD13}" type="parTrans" cxnId="{2DB89D32-26D7-4A45-B4E1-A45E82D6C1BB}">
      <dgm:prSet/>
      <dgm:spPr/>
      <dgm:t>
        <a:bodyPr/>
        <a:lstStyle/>
        <a:p>
          <a:endParaRPr lang="zh-TW" altLang="en-US"/>
        </a:p>
      </dgm:t>
    </dgm:pt>
    <dgm:pt modelId="{7BF50510-0D10-48FC-BC71-532145017442}" type="sibTrans" cxnId="{2DB89D32-26D7-4A45-B4E1-A45E82D6C1BB}">
      <dgm:prSet/>
      <dgm:spPr/>
      <dgm:t>
        <a:bodyPr/>
        <a:lstStyle/>
        <a:p>
          <a:endParaRPr lang="zh-TW" altLang="en-US"/>
        </a:p>
      </dgm:t>
    </dgm:pt>
    <dgm:pt modelId="{FDAD3F52-1569-49E1-8452-0A0B2D5E4257}">
      <dgm:prSet custT="1"/>
      <dgm:spPr/>
      <dgm:t>
        <a:bodyPr/>
        <a:lstStyle/>
        <a:p>
          <a:r>
            <a:rPr lang="zh-TW" altLang="en-US" sz="1200" dirty="0" smtClean="0"/>
            <a:t>擺盤</a:t>
          </a:r>
          <a:endParaRPr lang="zh-TW" altLang="en-US" sz="1200" dirty="0"/>
        </a:p>
      </dgm:t>
    </dgm:pt>
    <dgm:pt modelId="{93DCB11B-D3F8-48A3-84A5-D291E826331D}" type="parTrans" cxnId="{9CBBAE9E-E013-4117-94C1-53C11AAA5B5C}">
      <dgm:prSet/>
      <dgm:spPr/>
      <dgm:t>
        <a:bodyPr/>
        <a:lstStyle/>
        <a:p>
          <a:endParaRPr lang="zh-TW" altLang="en-US"/>
        </a:p>
      </dgm:t>
    </dgm:pt>
    <dgm:pt modelId="{E256160F-B828-4CA1-96D6-098EC79EFA08}" type="sibTrans" cxnId="{9CBBAE9E-E013-4117-94C1-53C11AAA5B5C}">
      <dgm:prSet/>
      <dgm:spPr/>
      <dgm:t>
        <a:bodyPr/>
        <a:lstStyle/>
        <a:p>
          <a:endParaRPr lang="zh-TW" altLang="en-US"/>
        </a:p>
      </dgm:t>
    </dgm:pt>
    <dgm:pt modelId="{E931FFBF-F016-430F-9078-48672A1E5C9A}">
      <dgm:prSet custT="1"/>
      <dgm:spPr/>
      <dgm:t>
        <a:bodyPr/>
        <a:lstStyle/>
        <a:p>
          <a:r>
            <a:rPr lang="zh-TW" altLang="en-US" sz="1200" dirty="0" smtClean="0"/>
            <a:t>調味</a:t>
          </a:r>
          <a:endParaRPr lang="zh-TW" altLang="en-US" sz="1200" dirty="0"/>
        </a:p>
      </dgm:t>
    </dgm:pt>
    <dgm:pt modelId="{1902D4ED-9485-4546-99FA-67607CC926AE}" type="parTrans" cxnId="{ECB8BCF1-5544-4FE5-8148-AF7152B7127F}">
      <dgm:prSet/>
      <dgm:spPr/>
      <dgm:t>
        <a:bodyPr/>
        <a:lstStyle/>
        <a:p>
          <a:endParaRPr lang="zh-TW" altLang="en-US"/>
        </a:p>
      </dgm:t>
    </dgm:pt>
    <dgm:pt modelId="{740710D8-08CD-4FF5-854F-EF3003F09957}" type="sibTrans" cxnId="{ECB8BCF1-5544-4FE5-8148-AF7152B7127F}">
      <dgm:prSet/>
      <dgm:spPr/>
      <dgm:t>
        <a:bodyPr/>
        <a:lstStyle/>
        <a:p>
          <a:endParaRPr lang="zh-TW" altLang="en-US"/>
        </a:p>
      </dgm:t>
    </dgm:pt>
    <dgm:pt modelId="{7A9E84B9-68E8-4673-97D7-FD52EC3B69DC}">
      <dgm:prSet custT="1"/>
      <dgm:spPr/>
      <dgm:t>
        <a:bodyPr/>
        <a:lstStyle/>
        <a:p>
          <a:r>
            <a:rPr lang="zh-TW" altLang="en-US" sz="1200" dirty="0" smtClean="0"/>
            <a:t>煮白飯</a:t>
          </a:r>
          <a:endParaRPr lang="zh-TW" altLang="en-US" sz="1200" dirty="0"/>
        </a:p>
      </dgm:t>
    </dgm:pt>
    <dgm:pt modelId="{BA3B184E-43A2-489B-80C1-1F526513CA89}" type="parTrans" cxnId="{5AE0B8DC-907A-43A4-BC0A-1E8F178990D4}">
      <dgm:prSet/>
      <dgm:spPr/>
      <dgm:t>
        <a:bodyPr/>
        <a:lstStyle/>
        <a:p>
          <a:endParaRPr lang="zh-TW" altLang="en-US"/>
        </a:p>
      </dgm:t>
    </dgm:pt>
    <dgm:pt modelId="{E3DB00EE-F4AA-42A6-80A1-1C036437C5AD}" type="sibTrans" cxnId="{5AE0B8DC-907A-43A4-BC0A-1E8F178990D4}">
      <dgm:prSet/>
      <dgm:spPr/>
      <dgm:t>
        <a:bodyPr/>
        <a:lstStyle/>
        <a:p>
          <a:endParaRPr lang="zh-TW" altLang="en-US"/>
        </a:p>
      </dgm:t>
    </dgm:pt>
    <dgm:pt modelId="{ECBF9756-E6B7-41C8-961C-B8DB4DD1A560}" type="pres">
      <dgm:prSet presAssocID="{EC686E37-CCE5-47A3-BA79-0EA09EF350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A5A9B9-65D3-4616-9C8C-B0100CB96C12}" type="pres">
      <dgm:prSet presAssocID="{2CCEAE2F-D1CB-438F-BC0C-05D149779E25}" presName="composite" presStyleCnt="0"/>
      <dgm:spPr/>
    </dgm:pt>
    <dgm:pt modelId="{58D63EC3-2940-47D9-8EE8-E3821915C92A}" type="pres">
      <dgm:prSet presAssocID="{2CCEAE2F-D1CB-438F-BC0C-05D149779E25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9BE6E9-D8F1-460F-BDE8-2E437785A4E7}" type="pres">
      <dgm:prSet presAssocID="{2CCEAE2F-D1CB-438F-BC0C-05D149779E25}" presName="parSh" presStyleLbl="node1" presStyleIdx="0" presStyleCnt="5" custLinFactNeighborX="21274" custLinFactNeighborY="-4819"/>
      <dgm:spPr/>
      <dgm:t>
        <a:bodyPr/>
        <a:lstStyle/>
        <a:p>
          <a:endParaRPr lang="zh-TW" altLang="en-US"/>
        </a:p>
      </dgm:t>
    </dgm:pt>
    <dgm:pt modelId="{40BEB6E3-5583-4607-B201-4AE766387CDD}" type="pres">
      <dgm:prSet presAssocID="{2CCEAE2F-D1CB-438F-BC0C-05D149779E25}" presName="desTx" presStyleLbl="fgAcc1" presStyleIdx="0" presStyleCnt="5" custLinFactNeighborX="792" custLinFactNeighborY="-15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B535F-535A-44FF-A6E8-EA2CF8EF9697}" type="pres">
      <dgm:prSet presAssocID="{9979F84D-480F-4110-99AA-9A356C3141E2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E5DB643C-AE5D-4918-A103-346A7B22C9C7}" type="pres">
      <dgm:prSet presAssocID="{9979F84D-480F-4110-99AA-9A356C3141E2}" presName="connTx" presStyleLbl="sibTrans2D1" presStyleIdx="0" presStyleCnt="4"/>
      <dgm:spPr/>
      <dgm:t>
        <a:bodyPr/>
        <a:lstStyle/>
        <a:p>
          <a:endParaRPr lang="zh-TW" altLang="en-US"/>
        </a:p>
      </dgm:t>
    </dgm:pt>
    <dgm:pt modelId="{EA14CCD3-A4E2-47AA-9987-4BD077AB5EDF}" type="pres">
      <dgm:prSet presAssocID="{FE729640-A1F3-4132-9D6B-4E86EC86089F}" presName="composite" presStyleCnt="0"/>
      <dgm:spPr/>
    </dgm:pt>
    <dgm:pt modelId="{F243E7EE-BF0E-4511-BEE2-84081C26B62C}" type="pres">
      <dgm:prSet presAssocID="{FE729640-A1F3-4132-9D6B-4E86EC86089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2AD7E6-AAF4-4E0A-B8C4-891B1E577F92}" type="pres">
      <dgm:prSet presAssocID="{FE729640-A1F3-4132-9D6B-4E86EC86089F}" presName="parSh" presStyleLbl="node1" presStyleIdx="1" presStyleCnt="5" custLinFactNeighborX="19427" custLinFactNeighborY="-4819"/>
      <dgm:spPr/>
      <dgm:t>
        <a:bodyPr/>
        <a:lstStyle/>
        <a:p>
          <a:endParaRPr lang="zh-TW" altLang="en-US"/>
        </a:p>
      </dgm:t>
    </dgm:pt>
    <dgm:pt modelId="{5728A6A3-1E5A-411E-9AD8-90BE29DA437B}" type="pres">
      <dgm:prSet presAssocID="{FE729640-A1F3-4132-9D6B-4E86EC86089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AC07EF-0063-41A6-9CB7-C06C689F733E}" type="pres">
      <dgm:prSet presAssocID="{3F171456-8034-4D9B-8F24-A7758640EBC5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E3155E70-F29D-41B0-A85E-7A90143B7703}" type="pres">
      <dgm:prSet presAssocID="{3F171456-8034-4D9B-8F24-A7758640EBC5}" presName="connTx" presStyleLbl="sibTrans2D1" presStyleIdx="1" presStyleCnt="4"/>
      <dgm:spPr/>
      <dgm:t>
        <a:bodyPr/>
        <a:lstStyle/>
        <a:p>
          <a:endParaRPr lang="zh-TW" altLang="en-US"/>
        </a:p>
      </dgm:t>
    </dgm:pt>
    <dgm:pt modelId="{477A39BF-F758-420A-8F03-AC9FAA6A7EA2}" type="pres">
      <dgm:prSet presAssocID="{F4FF3393-E065-4624-9D6F-29262D06223E}" presName="composite" presStyleCnt="0"/>
      <dgm:spPr/>
    </dgm:pt>
    <dgm:pt modelId="{14B48F37-FC10-4B62-A33C-815FCB80C9E7}" type="pres">
      <dgm:prSet presAssocID="{F4FF3393-E065-4624-9D6F-29262D06223E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FF02FE-A781-4330-A38F-B562DEBC2AA5}" type="pres">
      <dgm:prSet presAssocID="{F4FF3393-E065-4624-9D6F-29262D06223E}" presName="parSh" presStyleLbl="node1" presStyleIdx="2" presStyleCnt="5" custLinFactNeighborX="21758" custLinFactNeighborY="-4819"/>
      <dgm:spPr/>
      <dgm:t>
        <a:bodyPr/>
        <a:lstStyle/>
        <a:p>
          <a:endParaRPr lang="zh-TW" altLang="en-US"/>
        </a:p>
      </dgm:t>
    </dgm:pt>
    <dgm:pt modelId="{2E6935C8-2268-4856-ACBD-AAE92DC48FF6}" type="pres">
      <dgm:prSet presAssocID="{F4FF3393-E065-4624-9D6F-29262D06223E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B1A526-0B57-464D-B4EA-7B456428A069}" type="pres">
      <dgm:prSet presAssocID="{E7C5EB2E-2D8F-49A3-BCBE-EE2F23CEE441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FC4E9898-7FEB-4DEF-80FF-04DB63299D9E}" type="pres">
      <dgm:prSet presAssocID="{E7C5EB2E-2D8F-49A3-BCBE-EE2F23CEE441}" presName="connTx" presStyleLbl="sibTrans2D1" presStyleIdx="2" presStyleCnt="4"/>
      <dgm:spPr/>
      <dgm:t>
        <a:bodyPr/>
        <a:lstStyle/>
        <a:p>
          <a:endParaRPr lang="zh-TW" altLang="en-US"/>
        </a:p>
      </dgm:t>
    </dgm:pt>
    <dgm:pt modelId="{D1B58780-1FFD-418D-97BB-E0C6CFC39CAC}" type="pres">
      <dgm:prSet presAssocID="{A6E6E89A-1EB5-42B1-BC24-92D73818353B}" presName="composite" presStyleCnt="0"/>
      <dgm:spPr/>
    </dgm:pt>
    <dgm:pt modelId="{D330057B-3E40-4EE0-A336-2ECF2444E064}" type="pres">
      <dgm:prSet presAssocID="{A6E6E89A-1EB5-42B1-BC24-92D73818353B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5EC72A-8731-4CE8-96AD-CC077F2E1D26}" type="pres">
      <dgm:prSet presAssocID="{A6E6E89A-1EB5-42B1-BC24-92D73818353B}" presName="parSh" presStyleLbl="node1" presStyleIdx="3" presStyleCnt="5" custLinFactNeighborX="20088" custLinFactNeighborY="-9050"/>
      <dgm:spPr/>
      <dgm:t>
        <a:bodyPr/>
        <a:lstStyle/>
        <a:p>
          <a:endParaRPr lang="zh-TW" altLang="en-US"/>
        </a:p>
      </dgm:t>
    </dgm:pt>
    <dgm:pt modelId="{75868499-35A4-4931-97D2-69233B730BB2}" type="pres">
      <dgm:prSet presAssocID="{A6E6E89A-1EB5-42B1-BC24-92D73818353B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D9A7D2-F875-41DD-9A5C-A79C5A5AB3CE}" type="pres">
      <dgm:prSet presAssocID="{FBB08D5B-660D-4812-9594-951ACCF209B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A2DF657-D756-49E6-BB41-F47F09AF6A49}" type="pres">
      <dgm:prSet presAssocID="{FBB08D5B-660D-4812-9594-951ACCF209B7}" presName="connTx" presStyleLbl="sibTrans2D1" presStyleIdx="3" presStyleCnt="4"/>
      <dgm:spPr/>
      <dgm:t>
        <a:bodyPr/>
        <a:lstStyle/>
        <a:p>
          <a:endParaRPr lang="zh-TW" altLang="en-US"/>
        </a:p>
      </dgm:t>
    </dgm:pt>
    <dgm:pt modelId="{24A3ABA7-429D-46A5-AD09-E2160E5D438C}" type="pres">
      <dgm:prSet presAssocID="{055FE8ED-4D15-4CD8-A73D-C69C251DCD54}" presName="composite" presStyleCnt="0"/>
      <dgm:spPr/>
    </dgm:pt>
    <dgm:pt modelId="{4D52FD51-95AC-4233-A5A4-6662805FBB61}" type="pres">
      <dgm:prSet presAssocID="{055FE8ED-4D15-4CD8-A73D-C69C251DCD54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AE71BF-CCDE-4AE0-BF52-9FD3B3F223D3}" type="pres">
      <dgm:prSet presAssocID="{055FE8ED-4D15-4CD8-A73D-C69C251DCD54}" presName="parSh" presStyleLbl="node1" presStyleIdx="4" presStyleCnt="5" custScaleX="116569" custLinFactNeighborX="20481" custLinFactNeighborY="-10416"/>
      <dgm:spPr/>
      <dgm:t>
        <a:bodyPr/>
        <a:lstStyle/>
        <a:p>
          <a:endParaRPr lang="zh-TW" altLang="en-US"/>
        </a:p>
      </dgm:t>
    </dgm:pt>
    <dgm:pt modelId="{57815EF6-E378-480A-A27B-93D77710E6E5}" type="pres">
      <dgm:prSet presAssocID="{055FE8ED-4D15-4CD8-A73D-C69C251DCD54}" presName="desTx" presStyleLbl="fgAcc1" presStyleIdx="4" presStyleCnt="5" custScaleX="116523" custLinFactNeighborX="777" custLinFactNeighborY="-1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FDCBCE-2BEF-43F4-A3BF-84691C231749}" srcId="{FE729640-A1F3-4132-9D6B-4E86EC86089F}" destId="{1B8518FE-663F-4E0F-8064-1AAF85AAFB59}" srcOrd="0" destOrd="0" parTransId="{23D4E8E1-50F9-49A9-ABC7-DD0A747EE443}" sibTransId="{914CA212-FDF6-44B2-B2D0-C9333FD3758D}"/>
    <dgm:cxn modelId="{AB693EFA-8A13-425F-9692-75C08872F862}" srcId="{055FE8ED-4D15-4CD8-A73D-C69C251DCD54}" destId="{7A865924-1A53-479D-8EB1-06BB7C15EF45}" srcOrd="0" destOrd="0" parTransId="{40A970B9-E9FC-48EF-A168-A16D974F7BCE}" sibTransId="{9A92C2E4-D599-464B-98BE-6226A4C47997}"/>
    <dgm:cxn modelId="{3E9E0C03-8727-42C1-8964-29EABB3A1383}" srcId="{EC686E37-CCE5-47A3-BA79-0EA09EF35057}" destId="{A6E6E89A-1EB5-42B1-BC24-92D73818353B}" srcOrd="3" destOrd="0" parTransId="{6F68A2A2-640E-485C-9E70-A88E2EEE8BA9}" sibTransId="{FBB08D5B-660D-4812-9594-951ACCF209B7}"/>
    <dgm:cxn modelId="{2DB89D32-26D7-4A45-B4E1-A45E82D6C1BB}" srcId="{055FE8ED-4D15-4CD8-A73D-C69C251DCD54}" destId="{474F45D7-DD3E-42ED-ABE8-2F2A048D4FBC}" srcOrd="1" destOrd="0" parTransId="{1E09F8BB-9A01-4573-B272-B2D7F63EBD13}" sibTransId="{7BF50510-0D10-48FC-BC71-532145017442}"/>
    <dgm:cxn modelId="{2A764CAA-109C-4787-AE52-B1C19639EABE}" type="presOf" srcId="{9979F84D-480F-4110-99AA-9A356C3141E2}" destId="{E5DB643C-AE5D-4918-A103-346A7B22C9C7}" srcOrd="1" destOrd="0" presId="urn:microsoft.com/office/officeart/2005/8/layout/process3"/>
    <dgm:cxn modelId="{EB3B53E7-460D-40D4-B0A7-3D98FE43EC04}" srcId="{EC686E37-CCE5-47A3-BA79-0EA09EF35057}" destId="{055FE8ED-4D15-4CD8-A73D-C69C251DCD54}" srcOrd="4" destOrd="0" parTransId="{7FCD00AF-ED18-4809-9578-F69F02C75CE7}" sibTransId="{5F5EAC23-825B-4DB7-AD17-5A7FDDA34FBA}"/>
    <dgm:cxn modelId="{31F7890B-0664-42BA-A125-C71E5EFA3123}" type="presOf" srcId="{7A9E84B9-68E8-4673-97D7-FD52EC3B69DC}" destId="{75868499-35A4-4931-97D2-69233B730BB2}" srcOrd="0" destOrd="3" presId="urn:microsoft.com/office/officeart/2005/8/layout/process3"/>
    <dgm:cxn modelId="{846B7E90-C90C-428D-8533-10915F470B29}" type="presOf" srcId="{474F45D7-DD3E-42ED-ABE8-2F2A048D4FBC}" destId="{57815EF6-E378-480A-A27B-93D77710E6E5}" srcOrd="0" destOrd="1" presId="urn:microsoft.com/office/officeart/2005/8/layout/process3"/>
    <dgm:cxn modelId="{9F1FBB85-DB7E-483A-B6E0-58DDECCCF351}" srcId="{F4FF3393-E065-4624-9D6F-29262D06223E}" destId="{ACC8DC3F-0C4B-4BA9-B35B-1C46F8EC469D}" srcOrd="0" destOrd="0" parTransId="{BC4888DB-162B-4343-8B8B-0A9AE549ACE3}" sibTransId="{F3F2790F-5C2A-4B22-8612-6383B1D3F37E}"/>
    <dgm:cxn modelId="{0E37A70A-C7F6-4BDF-88EC-B134B5C86F5D}" srcId="{FE729640-A1F3-4132-9D6B-4E86EC86089F}" destId="{B353B95B-3E7C-4C46-8662-F03EB2822267}" srcOrd="3" destOrd="0" parTransId="{CD7ACAB3-833C-48B0-B327-194CD6FB069B}" sibTransId="{E116058D-C716-4F25-8A8E-8550654B73B0}"/>
    <dgm:cxn modelId="{FC73E54E-8351-42CA-8D26-FB28E799FBA4}" type="presOf" srcId="{A6E6E89A-1EB5-42B1-BC24-92D73818353B}" destId="{D330057B-3E40-4EE0-A336-2ECF2444E064}" srcOrd="0" destOrd="0" presId="urn:microsoft.com/office/officeart/2005/8/layout/process3"/>
    <dgm:cxn modelId="{5AE0B8DC-907A-43A4-BC0A-1E8F178990D4}" srcId="{A6E6E89A-1EB5-42B1-BC24-92D73818353B}" destId="{7A9E84B9-68E8-4673-97D7-FD52EC3B69DC}" srcOrd="3" destOrd="0" parTransId="{BA3B184E-43A2-489B-80C1-1F526513CA89}" sibTransId="{E3DB00EE-F4AA-42A6-80A1-1C036437C5AD}"/>
    <dgm:cxn modelId="{EC68A480-94BD-4379-B684-95E5A081690A}" type="presOf" srcId="{A6E6E89A-1EB5-42B1-BC24-92D73818353B}" destId="{5E5EC72A-8731-4CE8-96AD-CC077F2E1D26}" srcOrd="1" destOrd="0" presId="urn:microsoft.com/office/officeart/2005/8/layout/process3"/>
    <dgm:cxn modelId="{14F88D72-14E3-472E-ABA8-6A05379E8AE6}" type="presOf" srcId="{7FCCCA10-4C54-4A22-B347-625323B9F536}" destId="{2E6935C8-2268-4856-ACBD-AAE92DC48FF6}" srcOrd="0" destOrd="1" presId="urn:microsoft.com/office/officeart/2005/8/layout/process3"/>
    <dgm:cxn modelId="{834711E2-CE38-4C11-B927-012684B6DF4B}" type="presOf" srcId="{ACC8DC3F-0C4B-4BA9-B35B-1C46F8EC469D}" destId="{2E6935C8-2268-4856-ACBD-AAE92DC48FF6}" srcOrd="0" destOrd="0" presId="urn:microsoft.com/office/officeart/2005/8/layout/process3"/>
    <dgm:cxn modelId="{182B15E8-ECD7-4719-A4AC-EAB5AB49F960}" type="presOf" srcId="{FDAD3F52-1569-49E1-8452-0A0B2D5E4257}" destId="{57815EF6-E378-480A-A27B-93D77710E6E5}" srcOrd="0" destOrd="2" presId="urn:microsoft.com/office/officeart/2005/8/layout/process3"/>
    <dgm:cxn modelId="{069CFE1A-42C2-4816-8FAD-1B97FB7C9D96}" type="presOf" srcId="{E931FFBF-F016-430F-9078-48672A1E5C9A}" destId="{75868499-35A4-4931-97D2-69233B730BB2}" srcOrd="0" destOrd="1" presId="urn:microsoft.com/office/officeart/2005/8/layout/process3"/>
    <dgm:cxn modelId="{70842D27-ECEB-45B6-91A8-001FCB857C97}" srcId="{A6E6E89A-1EB5-42B1-BC24-92D73818353B}" destId="{7BDB5B93-A8A4-45C5-8747-5A09D677718A}" srcOrd="0" destOrd="0" parTransId="{287B5632-6ACE-4DCD-B29E-B5D51F9E6608}" sibTransId="{109A91BA-A658-4224-B931-89743060BC41}"/>
    <dgm:cxn modelId="{EA396A4C-9424-4E67-B78E-C06E71C4E743}" srcId="{EC686E37-CCE5-47A3-BA79-0EA09EF35057}" destId="{F4FF3393-E065-4624-9D6F-29262D06223E}" srcOrd="2" destOrd="0" parTransId="{C2F4C013-F6DD-4567-B71A-FC76A9C55C92}" sibTransId="{E7C5EB2E-2D8F-49A3-BCBE-EE2F23CEE441}"/>
    <dgm:cxn modelId="{2081F298-653E-4388-AE7D-16A774437DA5}" type="presOf" srcId="{E7C5EB2E-2D8F-49A3-BCBE-EE2F23CEE441}" destId="{A7B1A526-0B57-464D-B4EA-7B456428A069}" srcOrd="0" destOrd="0" presId="urn:microsoft.com/office/officeart/2005/8/layout/process3"/>
    <dgm:cxn modelId="{846CC6BF-63C6-4261-95C1-C77425B78201}" type="presOf" srcId="{9979F84D-480F-4110-99AA-9A356C3141E2}" destId="{524B535F-535A-44FF-A6E8-EA2CF8EF9697}" srcOrd="0" destOrd="0" presId="urn:microsoft.com/office/officeart/2005/8/layout/process3"/>
    <dgm:cxn modelId="{F995B8F1-7497-4C32-9E57-3392C2161C78}" srcId="{F4FF3393-E065-4624-9D6F-29262D06223E}" destId="{535BA378-3427-4C53-849F-0BFC37A52EF6}" srcOrd="2" destOrd="0" parTransId="{93970E42-5978-4B53-AC05-DF5161D5C26F}" sibTransId="{32EA7D26-EDB4-45F1-BDF3-E3AEE52A0F10}"/>
    <dgm:cxn modelId="{C0C9C9BE-78AA-49AB-9A1C-EE92B0E93117}" srcId="{2CCEAE2F-D1CB-438F-BC0C-05D149779E25}" destId="{C1540521-524B-40E2-9F11-8B9A984CE9CD}" srcOrd="0" destOrd="0" parTransId="{6094817C-387B-4F5D-801E-EE67CDC0A7DA}" sibTransId="{BA6A4A55-3337-4BC8-BCB2-7D4D58EF7C80}"/>
    <dgm:cxn modelId="{3EAE7C3E-E64C-428B-9179-ACA298250191}" type="presOf" srcId="{FE729640-A1F3-4132-9D6B-4E86EC86089F}" destId="{F243E7EE-BF0E-4511-BEE2-84081C26B62C}" srcOrd="0" destOrd="0" presId="urn:microsoft.com/office/officeart/2005/8/layout/process3"/>
    <dgm:cxn modelId="{22877128-2FC8-4181-9A4C-FAD60D4EE9FD}" type="presOf" srcId="{2CCEAE2F-D1CB-438F-BC0C-05D149779E25}" destId="{58D63EC3-2940-47D9-8EE8-E3821915C92A}" srcOrd="0" destOrd="0" presId="urn:microsoft.com/office/officeart/2005/8/layout/process3"/>
    <dgm:cxn modelId="{D3CA10E4-2933-485C-96DF-CB466802625A}" type="presOf" srcId="{3F171456-8034-4D9B-8F24-A7758640EBC5}" destId="{F1AC07EF-0063-41A6-9CB7-C06C689F733E}" srcOrd="0" destOrd="0" presId="urn:microsoft.com/office/officeart/2005/8/layout/process3"/>
    <dgm:cxn modelId="{5536E019-A281-40E0-889F-8CB8D00B87A8}" type="presOf" srcId="{3F171456-8034-4D9B-8F24-A7758640EBC5}" destId="{E3155E70-F29D-41B0-A85E-7A90143B7703}" srcOrd="1" destOrd="0" presId="urn:microsoft.com/office/officeart/2005/8/layout/process3"/>
    <dgm:cxn modelId="{7B5DF598-ADD0-4D35-9800-012231FB2905}" type="presOf" srcId="{1B8518FE-663F-4E0F-8064-1AAF85AAFB59}" destId="{5728A6A3-1E5A-411E-9AD8-90BE29DA437B}" srcOrd="0" destOrd="0" presId="urn:microsoft.com/office/officeart/2005/8/layout/process3"/>
    <dgm:cxn modelId="{42FDB5EF-8F54-4796-9DB9-F03B738F18B4}" type="presOf" srcId="{ADD0A1D6-4A72-4311-98EA-B4EC3D30A216}" destId="{5728A6A3-1E5A-411E-9AD8-90BE29DA437B}" srcOrd="0" destOrd="2" presId="urn:microsoft.com/office/officeart/2005/8/layout/process3"/>
    <dgm:cxn modelId="{CAE6D7EB-4DE9-4499-933F-4221673644A3}" type="presOf" srcId="{FE729640-A1F3-4132-9D6B-4E86EC86089F}" destId="{E82AD7E6-AAF4-4E0A-B8C4-891B1E577F92}" srcOrd="1" destOrd="0" presId="urn:microsoft.com/office/officeart/2005/8/layout/process3"/>
    <dgm:cxn modelId="{15D42736-5D0B-4DF5-A5AF-494D6F6522FC}" type="presOf" srcId="{54B1CB25-64B7-477D-865E-1E6EC189084C}" destId="{75868499-35A4-4931-97D2-69233B730BB2}" srcOrd="0" destOrd="2" presId="urn:microsoft.com/office/officeart/2005/8/layout/process3"/>
    <dgm:cxn modelId="{68F70CD2-0A8D-4722-88F1-86E7B8B0DDDA}" srcId="{EC686E37-CCE5-47A3-BA79-0EA09EF35057}" destId="{2CCEAE2F-D1CB-438F-BC0C-05D149779E25}" srcOrd="0" destOrd="0" parTransId="{A7909E2D-958C-447E-BBF8-55C0335FE0CD}" sibTransId="{9979F84D-480F-4110-99AA-9A356C3141E2}"/>
    <dgm:cxn modelId="{8326A23B-B7BB-4E05-8C4C-EA0C2E3A7519}" srcId="{EC686E37-CCE5-47A3-BA79-0EA09EF35057}" destId="{FE729640-A1F3-4132-9D6B-4E86EC86089F}" srcOrd="1" destOrd="0" parTransId="{A30F0C7A-B024-42E9-B975-E0F2CA559F39}" sibTransId="{3F171456-8034-4D9B-8F24-A7758640EBC5}"/>
    <dgm:cxn modelId="{72FE2AB6-1F7E-4C8B-9FAD-C866F36576AE}" type="presOf" srcId="{B353B95B-3E7C-4C46-8662-F03EB2822267}" destId="{5728A6A3-1E5A-411E-9AD8-90BE29DA437B}" srcOrd="0" destOrd="3" presId="urn:microsoft.com/office/officeart/2005/8/layout/process3"/>
    <dgm:cxn modelId="{ECB8BCF1-5544-4FE5-8148-AF7152B7127F}" srcId="{A6E6E89A-1EB5-42B1-BC24-92D73818353B}" destId="{E931FFBF-F016-430F-9078-48672A1E5C9A}" srcOrd="1" destOrd="0" parTransId="{1902D4ED-9485-4546-99FA-67607CC926AE}" sibTransId="{740710D8-08CD-4FF5-854F-EF3003F09957}"/>
    <dgm:cxn modelId="{762DEA89-3AA6-41C7-9473-8189F51D045C}" type="presOf" srcId="{535BA378-3427-4C53-849F-0BFC37A52EF6}" destId="{2E6935C8-2268-4856-ACBD-AAE92DC48FF6}" srcOrd="0" destOrd="2" presId="urn:microsoft.com/office/officeart/2005/8/layout/process3"/>
    <dgm:cxn modelId="{752CCC68-9105-4D95-B63B-CD8E4755E8D4}" type="presOf" srcId="{FBB08D5B-660D-4812-9594-951ACCF209B7}" destId="{FA2DF657-D756-49E6-BB41-F47F09AF6A49}" srcOrd="1" destOrd="0" presId="urn:microsoft.com/office/officeart/2005/8/layout/process3"/>
    <dgm:cxn modelId="{44217F4B-AE3E-44C5-A6DB-BC2BFEBABF67}" type="presOf" srcId="{E7C5EB2E-2D8F-49A3-BCBE-EE2F23CEE441}" destId="{FC4E9898-7FEB-4DEF-80FF-04DB63299D9E}" srcOrd="1" destOrd="0" presId="urn:microsoft.com/office/officeart/2005/8/layout/process3"/>
    <dgm:cxn modelId="{6C0D258D-37A2-45F6-83E4-A0EDAAED4469}" type="presOf" srcId="{F4FF3393-E065-4624-9D6F-29262D06223E}" destId="{91FF02FE-A781-4330-A38F-B562DEBC2AA5}" srcOrd="1" destOrd="0" presId="urn:microsoft.com/office/officeart/2005/8/layout/process3"/>
    <dgm:cxn modelId="{B30DB4D7-895F-4C09-8C8E-C4CBDE9D71F8}" type="presOf" srcId="{2CCEAE2F-D1CB-438F-BC0C-05D149779E25}" destId="{969BE6E9-D8F1-460F-BDE8-2E437785A4E7}" srcOrd="1" destOrd="0" presId="urn:microsoft.com/office/officeart/2005/8/layout/process3"/>
    <dgm:cxn modelId="{935EB240-1632-426A-8720-C880983F0734}" type="presOf" srcId="{7A865924-1A53-479D-8EB1-06BB7C15EF45}" destId="{57815EF6-E378-480A-A27B-93D77710E6E5}" srcOrd="0" destOrd="0" presId="urn:microsoft.com/office/officeart/2005/8/layout/process3"/>
    <dgm:cxn modelId="{EEECBF73-BB33-4177-A6A5-EDC1DE57C339}" type="presOf" srcId="{7BDB5B93-A8A4-45C5-8747-5A09D677718A}" destId="{75868499-35A4-4931-97D2-69233B730BB2}" srcOrd="0" destOrd="0" presId="urn:microsoft.com/office/officeart/2005/8/layout/process3"/>
    <dgm:cxn modelId="{A74602ED-B7CE-414E-BE1A-B6A531128333}" srcId="{FE729640-A1F3-4132-9D6B-4E86EC86089F}" destId="{2F6CEE47-F100-4595-8C65-A331220E6016}" srcOrd="1" destOrd="0" parTransId="{AA0D48DA-0862-435A-94F3-6E706FC4FC4F}" sibTransId="{0B7CE9D1-C342-4741-8116-A600454C840A}"/>
    <dgm:cxn modelId="{BBBAA688-102D-468E-9115-0BAB8BFE1B91}" type="presOf" srcId="{2F6CEE47-F100-4595-8C65-A331220E6016}" destId="{5728A6A3-1E5A-411E-9AD8-90BE29DA437B}" srcOrd="0" destOrd="1" presId="urn:microsoft.com/office/officeart/2005/8/layout/process3"/>
    <dgm:cxn modelId="{935FC4EC-4066-4C4A-AFF0-577739C761B7}" type="presOf" srcId="{055FE8ED-4D15-4CD8-A73D-C69C251DCD54}" destId="{D6AE71BF-CCDE-4AE0-BF52-9FD3B3F223D3}" srcOrd="1" destOrd="0" presId="urn:microsoft.com/office/officeart/2005/8/layout/process3"/>
    <dgm:cxn modelId="{C465EC9A-7A02-4342-80B7-860FC8EA157A}" type="presOf" srcId="{C1540521-524B-40E2-9F11-8B9A984CE9CD}" destId="{40BEB6E3-5583-4607-B201-4AE766387CDD}" srcOrd="0" destOrd="0" presId="urn:microsoft.com/office/officeart/2005/8/layout/process3"/>
    <dgm:cxn modelId="{9CBBAE9E-E013-4117-94C1-53C11AAA5B5C}" srcId="{055FE8ED-4D15-4CD8-A73D-C69C251DCD54}" destId="{FDAD3F52-1569-49E1-8452-0A0B2D5E4257}" srcOrd="2" destOrd="0" parTransId="{93DCB11B-D3F8-48A3-84A5-D291E826331D}" sibTransId="{E256160F-B828-4CA1-96D6-098EC79EFA08}"/>
    <dgm:cxn modelId="{EBB48D26-0920-4E98-B5A8-0D98FA95CB99}" srcId="{FE729640-A1F3-4132-9D6B-4E86EC86089F}" destId="{ADD0A1D6-4A72-4311-98EA-B4EC3D30A216}" srcOrd="2" destOrd="0" parTransId="{A8B99116-D54C-47BF-B262-5C3C4CB35A6B}" sibTransId="{EE774058-A07C-419D-A686-12C2737B4F87}"/>
    <dgm:cxn modelId="{FABF92CA-1FD8-4ABE-A20D-084340155B4E}" type="presOf" srcId="{F4FF3393-E065-4624-9D6F-29262D06223E}" destId="{14B48F37-FC10-4B62-A33C-815FCB80C9E7}" srcOrd="0" destOrd="0" presId="urn:microsoft.com/office/officeart/2005/8/layout/process3"/>
    <dgm:cxn modelId="{8B8525A1-058D-4366-BA57-4AC66A377B20}" type="presOf" srcId="{EC686E37-CCE5-47A3-BA79-0EA09EF35057}" destId="{ECBF9756-E6B7-41C8-961C-B8DB4DD1A560}" srcOrd="0" destOrd="0" presId="urn:microsoft.com/office/officeart/2005/8/layout/process3"/>
    <dgm:cxn modelId="{ABCB966B-41DD-4A04-A94B-028DDBC1C0EC}" srcId="{F4FF3393-E065-4624-9D6F-29262D06223E}" destId="{7FCCCA10-4C54-4A22-B347-625323B9F536}" srcOrd="1" destOrd="0" parTransId="{D9D5E868-CAA7-4CB8-B013-1847E0CC4CF0}" sibTransId="{B4DF41F7-CA25-4875-8D5B-ABBA57DBDEC1}"/>
    <dgm:cxn modelId="{6AC99362-FFCB-4CDA-86DF-B761CB765C7D}" srcId="{A6E6E89A-1EB5-42B1-BC24-92D73818353B}" destId="{54B1CB25-64B7-477D-865E-1E6EC189084C}" srcOrd="2" destOrd="0" parTransId="{FE029431-8BFD-4799-B009-2C61F849563E}" sibTransId="{7DC9645B-7E6F-4AC9-92D7-1636EC7D4BEE}"/>
    <dgm:cxn modelId="{D53820AE-7533-4169-9BDB-614D3FD9577C}" type="presOf" srcId="{FBB08D5B-660D-4812-9594-951ACCF209B7}" destId="{ABD9A7D2-F875-41DD-9A5C-A79C5A5AB3CE}" srcOrd="0" destOrd="0" presId="urn:microsoft.com/office/officeart/2005/8/layout/process3"/>
    <dgm:cxn modelId="{B56F06F2-469B-473B-8E1D-791F6848E100}" type="presOf" srcId="{055FE8ED-4D15-4CD8-A73D-C69C251DCD54}" destId="{4D52FD51-95AC-4233-A5A4-6662805FBB61}" srcOrd="0" destOrd="0" presId="urn:microsoft.com/office/officeart/2005/8/layout/process3"/>
    <dgm:cxn modelId="{EEB0F549-DA3D-4F31-A05F-F39E141FC05D}" type="presParOf" srcId="{ECBF9756-E6B7-41C8-961C-B8DB4DD1A560}" destId="{E5A5A9B9-65D3-4616-9C8C-B0100CB96C12}" srcOrd="0" destOrd="0" presId="urn:microsoft.com/office/officeart/2005/8/layout/process3"/>
    <dgm:cxn modelId="{7F71BD99-BB6C-4C21-AB8D-32F0590581BA}" type="presParOf" srcId="{E5A5A9B9-65D3-4616-9C8C-B0100CB96C12}" destId="{58D63EC3-2940-47D9-8EE8-E3821915C92A}" srcOrd="0" destOrd="0" presId="urn:microsoft.com/office/officeart/2005/8/layout/process3"/>
    <dgm:cxn modelId="{8828E6F5-E440-494E-AB68-27D819532309}" type="presParOf" srcId="{E5A5A9B9-65D3-4616-9C8C-B0100CB96C12}" destId="{969BE6E9-D8F1-460F-BDE8-2E437785A4E7}" srcOrd="1" destOrd="0" presId="urn:microsoft.com/office/officeart/2005/8/layout/process3"/>
    <dgm:cxn modelId="{6A332B68-26B3-4D5F-A492-4D0382CF815F}" type="presParOf" srcId="{E5A5A9B9-65D3-4616-9C8C-B0100CB96C12}" destId="{40BEB6E3-5583-4607-B201-4AE766387CDD}" srcOrd="2" destOrd="0" presId="urn:microsoft.com/office/officeart/2005/8/layout/process3"/>
    <dgm:cxn modelId="{B2FA3F26-52AE-4927-B6AF-604AE837CF1E}" type="presParOf" srcId="{ECBF9756-E6B7-41C8-961C-B8DB4DD1A560}" destId="{524B535F-535A-44FF-A6E8-EA2CF8EF9697}" srcOrd="1" destOrd="0" presId="urn:microsoft.com/office/officeart/2005/8/layout/process3"/>
    <dgm:cxn modelId="{8787480D-3212-4646-82E3-939A017777EA}" type="presParOf" srcId="{524B535F-535A-44FF-A6E8-EA2CF8EF9697}" destId="{E5DB643C-AE5D-4918-A103-346A7B22C9C7}" srcOrd="0" destOrd="0" presId="urn:microsoft.com/office/officeart/2005/8/layout/process3"/>
    <dgm:cxn modelId="{363B8E1A-4CEA-4A25-922A-2D61F63ABD43}" type="presParOf" srcId="{ECBF9756-E6B7-41C8-961C-B8DB4DD1A560}" destId="{EA14CCD3-A4E2-47AA-9987-4BD077AB5EDF}" srcOrd="2" destOrd="0" presId="urn:microsoft.com/office/officeart/2005/8/layout/process3"/>
    <dgm:cxn modelId="{ACFCD24D-0936-4D14-BA1E-18D264A33035}" type="presParOf" srcId="{EA14CCD3-A4E2-47AA-9987-4BD077AB5EDF}" destId="{F243E7EE-BF0E-4511-BEE2-84081C26B62C}" srcOrd="0" destOrd="0" presId="urn:microsoft.com/office/officeart/2005/8/layout/process3"/>
    <dgm:cxn modelId="{3D23937C-6131-4E85-A469-584504842DA0}" type="presParOf" srcId="{EA14CCD3-A4E2-47AA-9987-4BD077AB5EDF}" destId="{E82AD7E6-AAF4-4E0A-B8C4-891B1E577F92}" srcOrd="1" destOrd="0" presId="urn:microsoft.com/office/officeart/2005/8/layout/process3"/>
    <dgm:cxn modelId="{0B6C9EE9-2F66-45E3-A264-AA18D77B125B}" type="presParOf" srcId="{EA14CCD3-A4E2-47AA-9987-4BD077AB5EDF}" destId="{5728A6A3-1E5A-411E-9AD8-90BE29DA437B}" srcOrd="2" destOrd="0" presId="urn:microsoft.com/office/officeart/2005/8/layout/process3"/>
    <dgm:cxn modelId="{B5E3A6C2-FA1D-42A1-985F-C763F4A8017D}" type="presParOf" srcId="{ECBF9756-E6B7-41C8-961C-B8DB4DD1A560}" destId="{F1AC07EF-0063-41A6-9CB7-C06C689F733E}" srcOrd="3" destOrd="0" presId="urn:microsoft.com/office/officeart/2005/8/layout/process3"/>
    <dgm:cxn modelId="{413BB6F7-1B20-42C3-9BC4-0BAA0A3395CA}" type="presParOf" srcId="{F1AC07EF-0063-41A6-9CB7-C06C689F733E}" destId="{E3155E70-F29D-41B0-A85E-7A90143B7703}" srcOrd="0" destOrd="0" presId="urn:microsoft.com/office/officeart/2005/8/layout/process3"/>
    <dgm:cxn modelId="{61DB2700-52EC-4DC5-85D3-43700E042229}" type="presParOf" srcId="{ECBF9756-E6B7-41C8-961C-B8DB4DD1A560}" destId="{477A39BF-F758-420A-8F03-AC9FAA6A7EA2}" srcOrd="4" destOrd="0" presId="urn:microsoft.com/office/officeart/2005/8/layout/process3"/>
    <dgm:cxn modelId="{223BF5BB-2295-45E7-AC4F-5E90E4926D40}" type="presParOf" srcId="{477A39BF-F758-420A-8F03-AC9FAA6A7EA2}" destId="{14B48F37-FC10-4B62-A33C-815FCB80C9E7}" srcOrd="0" destOrd="0" presId="urn:microsoft.com/office/officeart/2005/8/layout/process3"/>
    <dgm:cxn modelId="{7D1DCAF5-417A-44F7-A0B6-68E56A9018ED}" type="presParOf" srcId="{477A39BF-F758-420A-8F03-AC9FAA6A7EA2}" destId="{91FF02FE-A781-4330-A38F-B562DEBC2AA5}" srcOrd="1" destOrd="0" presId="urn:microsoft.com/office/officeart/2005/8/layout/process3"/>
    <dgm:cxn modelId="{9F219BB3-4A8B-4F90-B8BF-BE2CF63B9EA0}" type="presParOf" srcId="{477A39BF-F758-420A-8F03-AC9FAA6A7EA2}" destId="{2E6935C8-2268-4856-ACBD-AAE92DC48FF6}" srcOrd="2" destOrd="0" presId="urn:microsoft.com/office/officeart/2005/8/layout/process3"/>
    <dgm:cxn modelId="{AE6F264C-B8F4-47D6-B939-4DD629E2B7EC}" type="presParOf" srcId="{ECBF9756-E6B7-41C8-961C-B8DB4DD1A560}" destId="{A7B1A526-0B57-464D-B4EA-7B456428A069}" srcOrd="5" destOrd="0" presId="urn:microsoft.com/office/officeart/2005/8/layout/process3"/>
    <dgm:cxn modelId="{1A6972F4-13D9-42E0-A257-34CCB7BC15DA}" type="presParOf" srcId="{A7B1A526-0B57-464D-B4EA-7B456428A069}" destId="{FC4E9898-7FEB-4DEF-80FF-04DB63299D9E}" srcOrd="0" destOrd="0" presId="urn:microsoft.com/office/officeart/2005/8/layout/process3"/>
    <dgm:cxn modelId="{89332387-3937-4BB7-B039-03114B55494C}" type="presParOf" srcId="{ECBF9756-E6B7-41C8-961C-B8DB4DD1A560}" destId="{D1B58780-1FFD-418D-97BB-E0C6CFC39CAC}" srcOrd="6" destOrd="0" presId="urn:microsoft.com/office/officeart/2005/8/layout/process3"/>
    <dgm:cxn modelId="{DEAFA81F-DC41-49E6-B836-15035CA13F7A}" type="presParOf" srcId="{D1B58780-1FFD-418D-97BB-E0C6CFC39CAC}" destId="{D330057B-3E40-4EE0-A336-2ECF2444E064}" srcOrd="0" destOrd="0" presId="urn:microsoft.com/office/officeart/2005/8/layout/process3"/>
    <dgm:cxn modelId="{7BF9DDF2-9C1D-499B-8E97-EC96AA1EFA6A}" type="presParOf" srcId="{D1B58780-1FFD-418D-97BB-E0C6CFC39CAC}" destId="{5E5EC72A-8731-4CE8-96AD-CC077F2E1D26}" srcOrd="1" destOrd="0" presId="urn:microsoft.com/office/officeart/2005/8/layout/process3"/>
    <dgm:cxn modelId="{D3C25A7D-7D29-4BAC-9539-32930CEB638B}" type="presParOf" srcId="{D1B58780-1FFD-418D-97BB-E0C6CFC39CAC}" destId="{75868499-35A4-4931-97D2-69233B730BB2}" srcOrd="2" destOrd="0" presId="urn:microsoft.com/office/officeart/2005/8/layout/process3"/>
    <dgm:cxn modelId="{DB11B591-5243-4C01-810D-1D8D5F4B3101}" type="presParOf" srcId="{ECBF9756-E6B7-41C8-961C-B8DB4DD1A560}" destId="{ABD9A7D2-F875-41DD-9A5C-A79C5A5AB3CE}" srcOrd="7" destOrd="0" presId="urn:microsoft.com/office/officeart/2005/8/layout/process3"/>
    <dgm:cxn modelId="{1A19256C-CAE3-44FC-A452-75AD37B78C68}" type="presParOf" srcId="{ABD9A7D2-F875-41DD-9A5C-A79C5A5AB3CE}" destId="{FA2DF657-D756-49E6-BB41-F47F09AF6A49}" srcOrd="0" destOrd="0" presId="urn:microsoft.com/office/officeart/2005/8/layout/process3"/>
    <dgm:cxn modelId="{07A89E26-73FA-4EB8-BC34-C34322907996}" type="presParOf" srcId="{ECBF9756-E6B7-41C8-961C-B8DB4DD1A560}" destId="{24A3ABA7-429D-46A5-AD09-E2160E5D438C}" srcOrd="8" destOrd="0" presId="urn:microsoft.com/office/officeart/2005/8/layout/process3"/>
    <dgm:cxn modelId="{AC030395-536B-46CF-BBED-C2943DE9E1AE}" type="presParOf" srcId="{24A3ABA7-429D-46A5-AD09-E2160E5D438C}" destId="{4D52FD51-95AC-4233-A5A4-6662805FBB61}" srcOrd="0" destOrd="0" presId="urn:microsoft.com/office/officeart/2005/8/layout/process3"/>
    <dgm:cxn modelId="{96653968-22B3-46B9-9744-E5991B6CF786}" type="presParOf" srcId="{24A3ABA7-429D-46A5-AD09-E2160E5D438C}" destId="{D6AE71BF-CCDE-4AE0-BF52-9FD3B3F223D3}" srcOrd="1" destOrd="0" presId="urn:microsoft.com/office/officeart/2005/8/layout/process3"/>
    <dgm:cxn modelId="{266579C5-B5D3-4A98-959F-EA387F8CBF3C}" type="presParOf" srcId="{24A3ABA7-429D-46A5-AD09-E2160E5D438C}" destId="{57815EF6-E378-480A-A27B-93D77710E6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A65F07-F956-44FE-9743-8297AD68E4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D9D3023-672F-4977-AC79-D16276D111E2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準備</a:t>
          </a:r>
          <a:endParaRPr lang="zh-TW" altLang="en-US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1A09F13-BEC0-4FB7-878E-4578249FCC9E}" type="parTrans" cxnId="{8F045F5E-DE4F-4EE3-8A38-70C43B98F536}">
      <dgm:prSet/>
      <dgm:spPr/>
      <dgm:t>
        <a:bodyPr/>
        <a:lstStyle/>
        <a:p>
          <a:endParaRPr lang="zh-TW" altLang="en-US"/>
        </a:p>
      </dgm:t>
    </dgm:pt>
    <dgm:pt modelId="{A66F2B75-15F2-4196-93F0-7ED5A10E5C4F}" type="sibTrans" cxnId="{8F045F5E-DE4F-4EE3-8A38-70C43B98F536}">
      <dgm:prSet/>
      <dgm:spPr/>
      <dgm:t>
        <a:bodyPr/>
        <a:lstStyle/>
        <a:p>
          <a:endParaRPr lang="zh-TW" altLang="en-US"/>
        </a:p>
      </dgm:t>
    </dgm:pt>
    <dgm:pt modelId="{128BDD09-8478-4ABA-967F-80F55DE028B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平日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70-80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人份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BED00F3-2079-41C3-8FC2-57883533F38B}" type="parTrans" cxnId="{54FC320C-47B4-4233-8566-2D3D3524A496}">
      <dgm:prSet/>
      <dgm:spPr/>
      <dgm:t>
        <a:bodyPr/>
        <a:lstStyle/>
        <a:p>
          <a:endParaRPr lang="zh-TW" altLang="en-US"/>
        </a:p>
      </dgm:t>
    </dgm:pt>
    <dgm:pt modelId="{437BB8B9-46A2-4313-BAB3-3106A79BABBD}" type="sibTrans" cxnId="{54FC320C-47B4-4233-8566-2D3D3524A496}">
      <dgm:prSet/>
      <dgm:spPr/>
      <dgm:t>
        <a:bodyPr/>
        <a:lstStyle/>
        <a:p>
          <a:endParaRPr lang="zh-TW" altLang="en-US"/>
        </a:p>
      </dgm:t>
    </dgm:pt>
    <dgm:pt modelId="{864C1D20-526E-4D95-B040-470AA1EEA14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假日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150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人份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0A8DB45-1E0D-474C-9AD9-8EBE5F2DAD74}" type="parTrans" cxnId="{6F5DC042-B05B-4051-B5D9-5A6BE55165AD}">
      <dgm:prSet/>
      <dgm:spPr/>
      <dgm:t>
        <a:bodyPr/>
        <a:lstStyle/>
        <a:p>
          <a:endParaRPr lang="zh-TW" altLang="en-US"/>
        </a:p>
      </dgm:t>
    </dgm:pt>
    <dgm:pt modelId="{81893AED-8CE7-41A5-AB58-1DF9113E5179}" type="sibTrans" cxnId="{6F5DC042-B05B-4051-B5D9-5A6BE55165AD}">
      <dgm:prSet/>
      <dgm:spPr/>
      <dgm:t>
        <a:bodyPr/>
        <a:lstStyle/>
        <a:p>
          <a:endParaRPr lang="zh-TW" altLang="en-US"/>
        </a:p>
      </dgm:t>
    </dgm:pt>
    <dgm:pt modelId="{0EE3E3C8-4D69-4660-BBB3-E740623E561B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rPr>
            <a:t>庫存</a:t>
          </a:r>
          <a:endParaRPr lang="zh-TW" altLang="en-US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A1C4B2E-60DC-42A7-8D1E-73425F25A4A7}" type="parTrans" cxnId="{0EE7157B-F9FD-436C-ACED-AF43C9FCF0DF}">
      <dgm:prSet/>
      <dgm:spPr/>
      <dgm:t>
        <a:bodyPr/>
        <a:lstStyle/>
        <a:p>
          <a:endParaRPr lang="zh-TW" altLang="en-US"/>
        </a:p>
      </dgm:t>
    </dgm:pt>
    <dgm:pt modelId="{FC9437C3-766E-497A-9445-CEE8F0DDE500}" type="sibTrans" cxnId="{0EE7157B-F9FD-436C-ACED-AF43C9FCF0DF}">
      <dgm:prSet/>
      <dgm:spPr/>
      <dgm:t>
        <a:bodyPr/>
        <a:lstStyle/>
        <a:p>
          <a:endParaRPr lang="zh-TW" altLang="en-US"/>
        </a:p>
      </dgm:t>
    </dgm:pt>
    <dgm:pt modelId="{A16E3034-F82E-4364-9F1A-146C87512B48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蔬果：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優先處理當日所需份量，其餘冷藏。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紅蘿蔔、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potato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常溫存放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30CF7692-3FF5-462F-B7A9-213C151A987D}" type="parTrans" cxnId="{26FC108F-F35C-4B0D-9457-C6B6E2DEBB48}">
      <dgm:prSet/>
      <dgm:spPr/>
      <dgm:t>
        <a:bodyPr/>
        <a:lstStyle/>
        <a:p>
          <a:endParaRPr lang="zh-TW" altLang="en-US"/>
        </a:p>
      </dgm:t>
    </dgm:pt>
    <dgm:pt modelId="{94E87C39-18DD-4A23-8483-AE52C3F0DF26}" type="sibTrans" cxnId="{26FC108F-F35C-4B0D-9457-C6B6E2DEBB48}">
      <dgm:prSet/>
      <dgm:spPr/>
      <dgm:t>
        <a:bodyPr/>
        <a:lstStyle/>
        <a:p>
          <a:endParaRPr lang="zh-TW" altLang="en-US"/>
        </a:p>
      </dgm:t>
    </dgm:pt>
    <dgm:pt modelId="{AF69F82C-902A-4F7D-AD9F-23095D526963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咖哩：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冷藏存放，隔夜與新咖哩共同烹調，蔬果融化，風味更佳，反覆操作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71410BC0-7B79-4055-A140-002AA145C6DB}" type="sibTrans" cxnId="{18CD875D-4AD6-47BD-906D-B6019C720B2E}">
      <dgm:prSet/>
      <dgm:spPr/>
      <dgm:t>
        <a:bodyPr/>
        <a:lstStyle/>
        <a:p>
          <a:endParaRPr lang="zh-TW" altLang="en-US"/>
        </a:p>
      </dgm:t>
    </dgm:pt>
    <dgm:pt modelId="{DE6A46C2-97B6-47AF-BE31-5B60FA6B1F69}" type="parTrans" cxnId="{18CD875D-4AD6-47BD-906D-B6019C720B2E}">
      <dgm:prSet/>
      <dgm:spPr/>
      <dgm:t>
        <a:bodyPr/>
        <a:lstStyle/>
        <a:p>
          <a:endParaRPr lang="zh-TW" altLang="en-US"/>
        </a:p>
      </dgm:t>
    </dgm:pt>
    <dgm:pt modelId="{DD4B7EDB-38C7-466F-9F01-AFD1AC333C08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肉：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進貨→醃漬所需份量→其餘冷凍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D7734681-50CF-4963-BB09-F00E3E0BF8F9}" type="parTrans" cxnId="{3CDB64EF-B230-4275-8E57-0C8A044A98C4}">
      <dgm:prSet/>
      <dgm:spPr/>
      <dgm:t>
        <a:bodyPr/>
        <a:lstStyle/>
        <a:p>
          <a:endParaRPr lang="zh-TW" altLang="en-US"/>
        </a:p>
      </dgm:t>
    </dgm:pt>
    <dgm:pt modelId="{F1EA330C-F34A-45B5-B5FD-00FF46E4E961}" type="sibTrans" cxnId="{3CDB64EF-B230-4275-8E57-0C8A044A98C4}">
      <dgm:prSet/>
      <dgm:spPr/>
      <dgm:t>
        <a:bodyPr/>
        <a:lstStyle/>
        <a:p>
          <a:endParaRPr lang="zh-TW" altLang="en-US"/>
        </a:p>
      </dgm:t>
    </dgm:pt>
    <dgm:pt modelId="{DD893536-6868-40E5-B153-E689A56FE78A}" type="pres">
      <dgm:prSet presAssocID="{84A65F07-F956-44FE-9743-8297AD68E4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D824B5-32FE-478C-A27B-49A730A45514}" type="pres">
      <dgm:prSet presAssocID="{3D9D3023-672F-4977-AC79-D16276D111E2}" presName="linNode" presStyleCnt="0"/>
      <dgm:spPr/>
    </dgm:pt>
    <dgm:pt modelId="{C3D389F5-A0B4-4173-81EA-4F04DD2137CB}" type="pres">
      <dgm:prSet presAssocID="{3D9D3023-672F-4977-AC79-D16276D111E2}" presName="parentText" presStyleLbl="node1" presStyleIdx="0" presStyleCnt="2" custScaleX="87922" custLinFactNeighborX="-3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D27E86-A35E-4946-9B05-461114E061C5}" type="pres">
      <dgm:prSet presAssocID="{3D9D3023-672F-4977-AC79-D16276D111E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988F1-F297-4ADD-81BA-7A376E534656}" type="pres">
      <dgm:prSet presAssocID="{A66F2B75-15F2-4196-93F0-7ED5A10E5C4F}" presName="sp" presStyleCnt="0"/>
      <dgm:spPr/>
    </dgm:pt>
    <dgm:pt modelId="{F0801773-5357-4077-AEBC-5B74FAE58252}" type="pres">
      <dgm:prSet presAssocID="{0EE3E3C8-4D69-4660-BBB3-E740623E561B}" presName="linNode" presStyleCnt="0"/>
      <dgm:spPr/>
    </dgm:pt>
    <dgm:pt modelId="{8CA1D349-9536-4559-A72F-29F9B16A3E3D}" type="pres">
      <dgm:prSet presAssocID="{0EE3E3C8-4D69-4660-BBB3-E740623E561B}" presName="parentText" presStyleLbl="node1" presStyleIdx="1" presStyleCnt="2" custScaleX="8792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EA254-1B71-4219-A858-C8EC7495222D}" type="pres">
      <dgm:prSet presAssocID="{0EE3E3C8-4D69-4660-BBB3-E740623E561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DB64EF-B230-4275-8E57-0C8A044A98C4}" srcId="{0EE3E3C8-4D69-4660-BBB3-E740623E561B}" destId="{DD4B7EDB-38C7-466F-9F01-AFD1AC333C08}" srcOrd="1" destOrd="0" parTransId="{D7734681-50CF-4963-BB09-F00E3E0BF8F9}" sibTransId="{F1EA330C-F34A-45B5-B5FD-00FF46E4E961}"/>
    <dgm:cxn modelId="{C272D8D0-272A-4AB3-A7F6-075CFA12CD16}" type="presOf" srcId="{3D9D3023-672F-4977-AC79-D16276D111E2}" destId="{C3D389F5-A0B4-4173-81EA-4F04DD2137CB}" srcOrd="0" destOrd="0" presId="urn:microsoft.com/office/officeart/2005/8/layout/vList5"/>
    <dgm:cxn modelId="{00958B55-7E65-4ABF-B8E0-8B3C7AECB7CF}" type="presOf" srcId="{A16E3034-F82E-4364-9F1A-146C87512B48}" destId="{E07EA254-1B71-4219-A858-C8EC7495222D}" srcOrd="0" destOrd="0" presId="urn:microsoft.com/office/officeart/2005/8/layout/vList5"/>
    <dgm:cxn modelId="{DA98F78E-9AF2-4C34-9EFB-126119E5A2B2}" type="presOf" srcId="{84A65F07-F956-44FE-9743-8297AD68E434}" destId="{DD893536-6868-40E5-B153-E689A56FE78A}" srcOrd="0" destOrd="0" presId="urn:microsoft.com/office/officeart/2005/8/layout/vList5"/>
    <dgm:cxn modelId="{BBFC3893-B80C-45FA-B427-15CC82686929}" type="presOf" srcId="{0EE3E3C8-4D69-4660-BBB3-E740623E561B}" destId="{8CA1D349-9536-4559-A72F-29F9B16A3E3D}" srcOrd="0" destOrd="0" presId="urn:microsoft.com/office/officeart/2005/8/layout/vList5"/>
    <dgm:cxn modelId="{18CD875D-4AD6-47BD-906D-B6019C720B2E}" srcId="{0EE3E3C8-4D69-4660-BBB3-E740623E561B}" destId="{AF69F82C-902A-4F7D-AD9F-23095D526963}" srcOrd="2" destOrd="0" parTransId="{DE6A46C2-97B6-47AF-BE31-5B60FA6B1F69}" sibTransId="{71410BC0-7B79-4055-A140-002AA145C6DB}"/>
    <dgm:cxn modelId="{8F045F5E-DE4F-4EE3-8A38-70C43B98F536}" srcId="{84A65F07-F956-44FE-9743-8297AD68E434}" destId="{3D9D3023-672F-4977-AC79-D16276D111E2}" srcOrd="0" destOrd="0" parTransId="{11A09F13-BEC0-4FB7-878E-4578249FCC9E}" sibTransId="{A66F2B75-15F2-4196-93F0-7ED5A10E5C4F}"/>
    <dgm:cxn modelId="{A0303EA3-6D88-433A-9E23-4334130058B9}" type="presOf" srcId="{DD4B7EDB-38C7-466F-9F01-AFD1AC333C08}" destId="{E07EA254-1B71-4219-A858-C8EC7495222D}" srcOrd="0" destOrd="1" presId="urn:microsoft.com/office/officeart/2005/8/layout/vList5"/>
    <dgm:cxn modelId="{6F5DC042-B05B-4051-B5D9-5A6BE55165AD}" srcId="{3D9D3023-672F-4977-AC79-D16276D111E2}" destId="{864C1D20-526E-4D95-B040-470AA1EEA141}" srcOrd="1" destOrd="0" parTransId="{90A8DB45-1E0D-474C-9AD9-8EBE5F2DAD74}" sibTransId="{81893AED-8CE7-41A5-AB58-1DF9113E5179}"/>
    <dgm:cxn modelId="{A0579434-1DA6-48CE-BAB2-EC07E8D39C2E}" type="presOf" srcId="{128BDD09-8478-4ABA-967F-80F55DE028BF}" destId="{AFD27E86-A35E-4946-9B05-461114E061C5}" srcOrd="0" destOrd="0" presId="urn:microsoft.com/office/officeart/2005/8/layout/vList5"/>
    <dgm:cxn modelId="{0EE7157B-F9FD-436C-ACED-AF43C9FCF0DF}" srcId="{84A65F07-F956-44FE-9743-8297AD68E434}" destId="{0EE3E3C8-4D69-4660-BBB3-E740623E561B}" srcOrd="1" destOrd="0" parTransId="{2A1C4B2E-60DC-42A7-8D1E-73425F25A4A7}" sibTransId="{FC9437C3-766E-497A-9445-CEE8F0DDE500}"/>
    <dgm:cxn modelId="{54FC320C-47B4-4233-8566-2D3D3524A496}" srcId="{3D9D3023-672F-4977-AC79-D16276D111E2}" destId="{128BDD09-8478-4ABA-967F-80F55DE028BF}" srcOrd="0" destOrd="0" parTransId="{6BED00F3-2079-41C3-8FC2-57883533F38B}" sibTransId="{437BB8B9-46A2-4313-BAB3-3106A79BABBD}"/>
    <dgm:cxn modelId="{65EBECCA-F994-4302-B395-13FE5DF78B6C}" type="presOf" srcId="{864C1D20-526E-4D95-B040-470AA1EEA141}" destId="{AFD27E86-A35E-4946-9B05-461114E061C5}" srcOrd="0" destOrd="1" presId="urn:microsoft.com/office/officeart/2005/8/layout/vList5"/>
    <dgm:cxn modelId="{63844538-3F30-462D-8CFE-AF97346BBB00}" type="presOf" srcId="{AF69F82C-902A-4F7D-AD9F-23095D526963}" destId="{E07EA254-1B71-4219-A858-C8EC7495222D}" srcOrd="0" destOrd="2" presId="urn:microsoft.com/office/officeart/2005/8/layout/vList5"/>
    <dgm:cxn modelId="{26FC108F-F35C-4B0D-9457-C6B6E2DEBB48}" srcId="{0EE3E3C8-4D69-4660-BBB3-E740623E561B}" destId="{A16E3034-F82E-4364-9F1A-146C87512B48}" srcOrd="0" destOrd="0" parTransId="{30CF7692-3FF5-462F-B7A9-213C151A987D}" sibTransId="{94E87C39-18DD-4A23-8483-AE52C3F0DF26}"/>
    <dgm:cxn modelId="{2F1D3325-9D86-4D3E-864F-1673FF6C9FE5}" type="presParOf" srcId="{DD893536-6868-40E5-B153-E689A56FE78A}" destId="{C1D824B5-32FE-478C-A27B-49A730A45514}" srcOrd="0" destOrd="0" presId="urn:microsoft.com/office/officeart/2005/8/layout/vList5"/>
    <dgm:cxn modelId="{5CF4C88E-AD36-491F-89C8-BE43FAF26EC2}" type="presParOf" srcId="{C1D824B5-32FE-478C-A27B-49A730A45514}" destId="{C3D389F5-A0B4-4173-81EA-4F04DD2137CB}" srcOrd="0" destOrd="0" presId="urn:microsoft.com/office/officeart/2005/8/layout/vList5"/>
    <dgm:cxn modelId="{5BA8C3D2-CD45-4E1F-875C-062FA1017988}" type="presParOf" srcId="{C1D824B5-32FE-478C-A27B-49A730A45514}" destId="{AFD27E86-A35E-4946-9B05-461114E061C5}" srcOrd="1" destOrd="0" presId="urn:microsoft.com/office/officeart/2005/8/layout/vList5"/>
    <dgm:cxn modelId="{3BFE9A31-2E2F-41AF-82A0-E97D6FDE22F4}" type="presParOf" srcId="{DD893536-6868-40E5-B153-E689A56FE78A}" destId="{552988F1-F297-4ADD-81BA-7A376E534656}" srcOrd="1" destOrd="0" presId="urn:microsoft.com/office/officeart/2005/8/layout/vList5"/>
    <dgm:cxn modelId="{856A8B61-A998-4160-8595-308B4C262E2B}" type="presParOf" srcId="{DD893536-6868-40E5-B153-E689A56FE78A}" destId="{F0801773-5357-4077-AEBC-5B74FAE58252}" srcOrd="2" destOrd="0" presId="urn:microsoft.com/office/officeart/2005/8/layout/vList5"/>
    <dgm:cxn modelId="{7AD8DF1D-B6C2-40C2-96DF-E3A5DDA66550}" type="presParOf" srcId="{F0801773-5357-4077-AEBC-5B74FAE58252}" destId="{8CA1D349-9536-4559-A72F-29F9B16A3E3D}" srcOrd="0" destOrd="0" presId="urn:microsoft.com/office/officeart/2005/8/layout/vList5"/>
    <dgm:cxn modelId="{FA8FF622-80C1-48A9-9C4D-D9E69A9FE083}" type="presParOf" srcId="{F0801773-5357-4077-AEBC-5B74FAE58252}" destId="{E07EA254-1B71-4219-A858-C8EC749522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A488D-89A9-46D4-B941-6001B6B46CC0}" type="datetimeFigureOut">
              <a:rPr lang="zh-TW" altLang="en-US" smtClean="0"/>
              <a:pPr/>
              <a:t>2013/6/3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1052-6822-4C4D-8B62-3F3A21AB3A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30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CF74F9-9F5E-4154-9529-BE32FFCD598C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8502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2.jpe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96900"/>
            <a:ext cx="7772400" cy="1957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900" dirty="0" smtClean="0">
                <a:latin typeface="微軟正黑體" pitchFamily="34" charset="-120"/>
                <a:ea typeface="微軟正黑體" pitchFamily="34" charset="-120"/>
              </a:rPr>
              <a:t>生產與作業管理</a:t>
            </a:r>
            <a:r>
              <a:rPr lang="en-US" altLang="zh-TW" sz="49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900" dirty="0" smtClean="0">
                <a:latin typeface="微軟正黑體" pitchFamily="34" charset="-120"/>
                <a:ea typeface="微軟正黑體" pitchFamily="34" charset="-120"/>
              </a:rPr>
              <a:t>期末報告</a:t>
            </a:r>
            <a:r>
              <a:rPr lang="en-US" altLang="zh-TW" sz="49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500" b="1" dirty="0" smtClean="0">
                <a:latin typeface="微軟正黑體" pitchFamily="34" charset="-120"/>
                <a:ea typeface="微軟正黑體" pitchFamily="34" charset="-120"/>
              </a:rPr>
              <a:t>鐵男食堂</a:t>
            </a:r>
          </a:p>
        </p:txBody>
      </p:sp>
      <p:sp>
        <p:nvSpPr>
          <p:cNvPr id="14338" name="Subtitle 3"/>
          <p:cNvSpPr>
            <a:spLocks noGrp="1"/>
          </p:cNvSpPr>
          <p:nvPr>
            <p:ph type="subTitle" idx="1"/>
          </p:nvPr>
        </p:nvSpPr>
        <p:spPr>
          <a:xfrm>
            <a:off x="774700" y="3136900"/>
            <a:ext cx="6086475" cy="18891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zh-TW" altLang="en-US" sz="2800" smtClean="0">
                <a:latin typeface="微軟正黑體" pitchFamily="34" charset="-120"/>
                <a:ea typeface="微軟正黑體" pitchFamily="34" charset="-120"/>
              </a:rPr>
              <a:t>第四組 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成員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企碩一甲 林則宇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企碩一甲 李玟萱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醫管一甲 林宏昇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資管一甲 蔡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昀橋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b="1" dirty="0">
                <a:ea typeface="MS PGothic" pitchFamily="34" charset="-128"/>
              </a:rPr>
              <a:t>點單流程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655434"/>
              </p:ext>
            </p:extLst>
          </p:nvPr>
        </p:nvGraphicFramePr>
        <p:xfrm>
          <a:off x="1668252" y="1803400"/>
          <a:ext cx="5338936" cy="460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276767" y="3537995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948517816"/>
              </p:ext>
            </p:extLst>
          </p:nvPr>
        </p:nvGraphicFramePr>
        <p:xfrm>
          <a:off x="1314822" y="34608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713" y="118417"/>
            <a:ext cx="8229600" cy="1252538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生產流程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4418332"/>
              </p:ext>
            </p:extLst>
          </p:nvPr>
        </p:nvGraphicFramePr>
        <p:xfrm>
          <a:off x="541873" y="584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890977" y="3439186"/>
            <a:ext cx="1538574" cy="96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1927373" y="3936084"/>
            <a:ext cx="14343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42127" y="1203227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</a:rPr>
              <a:t>豬排咖哩：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93059" y="4825160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/>
              <a:t>關東煮：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325226" y="5025215"/>
            <a:ext cx="1578517" cy="118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78455" y="3335602"/>
            <a:ext cx="1517978" cy="106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5032261" y="3593956"/>
            <a:ext cx="1608623" cy="97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3491880" y="3439186"/>
            <a:ext cx="1508956" cy="85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/>
      <p:bldGraphic spid="4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zh-TW" altLang="en-US" b="1" dirty="0">
                <a:ea typeface="MS PGothic" pitchFamily="34" charset="-128"/>
              </a:rPr>
              <a:t>庫存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056385957"/>
              </p:ext>
            </p:extLst>
          </p:nvPr>
        </p:nvGraphicFramePr>
        <p:xfrm>
          <a:off x="323528" y="1851360"/>
          <a:ext cx="7848872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435148" y="1993250"/>
            <a:ext cx="2592288" cy="193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目前面臨的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問題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資金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人力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菜色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研發速度較為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緩慢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整體效率有改善空間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來客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人數尚有提升空間</a:t>
            </a:r>
          </a:p>
          <a:p>
            <a:pPr algn="l"/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60" y="3158232"/>
            <a:ext cx="4070581" cy="30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39774" y="1739900"/>
            <a:ext cx="7654926" cy="4457700"/>
          </a:xfrm>
        </p:spPr>
        <p:txBody>
          <a:bodyPr>
            <a:normAutofit lnSpcReduction="10000"/>
          </a:bodyPr>
          <a:lstStyle/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資金問題受到既有條件限制，無法直接解決，故須從他處下手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開發新菜色即需要新食材，以推式供應鏈的觀點，在未了解顧客偏好的情況下進新食材會有滯銷的風險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依目前顧客流動率和出菜速度來說效率並不理想，但為保料理品質做菜手續不能馬虎，必須從其他階段進行改善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受到點菜窗口限制，許多顧客因為未能在可接受時間內進行點菜，或是到現場才發現想吃的菜已售罄而失去消費意願，必須有方法來解決此問題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5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解決方法擬定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20700" y="1722610"/>
            <a:ext cx="8032214" cy="4362679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菜色層面：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258888" indent="-1258888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利用問卷調查消費者喜好，鎖定新菜色開發方向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人力效率層面：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引進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系統，節省人力、提升生產流程效率並檢驗產品績效與各時段營業額變化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提升來客率：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雲端點單系統，加入外賣功能，提升其效率並節省成本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3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My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Survey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問卷系統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sz="quarter" idx="1"/>
          </p:nvPr>
        </p:nvSpPr>
        <p:spPr>
          <a:xfrm>
            <a:off x="612648" y="1955800"/>
            <a:ext cx="8153400" cy="41402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了解消費者的喜好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價格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檢驗舊菜色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發想新菜色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各式需求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56" y="4461396"/>
            <a:ext cx="345638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6768752" cy="6551402"/>
          </a:xfrm>
        </p:spPr>
      </p:pic>
      <p:sp>
        <p:nvSpPr>
          <p:cNvPr id="5" name="矩形 4"/>
          <p:cNvSpPr/>
          <p:nvPr/>
        </p:nvSpPr>
        <p:spPr>
          <a:xfrm>
            <a:off x="2843808" y="404664"/>
            <a:ext cx="165618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35174" y="2780928"/>
            <a:ext cx="231289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33914" y="3356992"/>
            <a:ext cx="2674189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33913" y="5949280"/>
            <a:ext cx="3250255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58791" y="2374900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400" b="1" dirty="0" smtClean="0"/>
              <a:t>問卷設計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492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統計圖表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6879580" cy="5917037"/>
          </a:xfrm>
        </p:spPr>
      </p:pic>
      <p:sp>
        <p:nvSpPr>
          <p:cNvPr id="5" name="文字方塊 4"/>
          <p:cNvSpPr txBox="1"/>
          <p:nvPr/>
        </p:nvSpPr>
        <p:spPr>
          <a:xfrm>
            <a:off x="807138" y="5445224"/>
            <a:ext cx="441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現有餐點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V.S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新菜色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56176" y="1052736"/>
            <a:ext cx="2242142" cy="2052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55395" y="4077072"/>
            <a:ext cx="2242142" cy="2052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3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195424">
            <a:off x="215143" y="200565"/>
            <a:ext cx="8229600" cy="1143000"/>
          </a:xfrm>
        </p:spPr>
        <p:txBody>
          <a:bodyPr/>
          <a:lstStyle/>
          <a:p>
            <a:pPr algn="l"/>
            <a:r>
              <a:rPr lang="zh-TW" altLang="en-US" sz="5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顧客要的是什麼</a:t>
            </a:r>
            <a:r>
              <a:rPr lang="en-US" altLang="zh-TW" sz="5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5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32656"/>
            <a:ext cx="7338914" cy="5898492"/>
          </a:xfrm>
        </p:spPr>
      </p:pic>
      <p:sp>
        <p:nvSpPr>
          <p:cNvPr id="6" name="文字方塊 5"/>
          <p:cNvSpPr txBox="1"/>
          <p:nvPr/>
        </p:nvSpPr>
        <p:spPr>
          <a:xfrm rot="21107494">
            <a:off x="366646" y="3485479"/>
            <a:ext cx="14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價格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rot="21107494">
            <a:off x="348947" y="2089372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600" y="3839422"/>
            <a:ext cx="2674189" cy="2397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1"/>
          <a:stretch/>
        </p:blipFill>
        <p:spPr>
          <a:xfrm>
            <a:off x="1691680" y="2564904"/>
            <a:ext cx="7298498" cy="28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AGENDA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61975" y="1702547"/>
            <a:ext cx="7662864" cy="4117788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基本資料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產業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現況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介紹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組織架構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營運流程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毎日營運、點餐、生產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目前面臨的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問題解析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建議方案 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  <a:p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預期效益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尋求完美菜單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制定理想價格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產品服務客製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鐵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男的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回應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熟悉操作過後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會考慮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1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導入</a:t>
            </a:r>
            <a:r>
              <a:rPr lang="en-US" altLang="zh-Hant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POS</a:t>
            </a:r>
            <a:r>
              <a:rPr lang="zh-Hant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系統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的建議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-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開店快手</a:t>
            </a:r>
            <a:endParaRPr lang="en-US" sz="4000" b="1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</p:txBody>
      </p:sp>
      <p:pic>
        <p:nvPicPr>
          <p:cNvPr id="3" name="Picture 2" descr="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7" y="1468680"/>
            <a:ext cx="7531100" cy="452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437" y="5989880"/>
            <a:ext cx="753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ant" sz="1400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Hant" altLang="en-US" sz="1400" dirty="0"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Hant" sz="1400" dirty="0">
                <a:latin typeface="微軟正黑體" pitchFamily="34" charset="-120"/>
                <a:ea typeface="微軟正黑體" pitchFamily="34" charset="-120"/>
              </a:rPr>
              <a:t>】1.</a:t>
            </a:r>
            <a:r>
              <a:rPr lang="zh-Hant" altLang="en-US" sz="1400" dirty="0">
                <a:latin typeface="微軟正黑體" pitchFamily="34" charset="-120"/>
                <a:ea typeface="微軟正黑體" pitchFamily="34" charset="-120"/>
              </a:rPr>
              <a:t>「開店快手」 雲端</a:t>
            </a:r>
            <a:r>
              <a:rPr lang="en-US" altLang="zh-Hant" sz="1400" dirty="0"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Hant" altLang="en-US" sz="1400" dirty="0">
                <a:latin typeface="微軟正黑體" pitchFamily="34" charset="-120"/>
                <a:ea typeface="微軟正黑體" pitchFamily="34" charset="-120"/>
              </a:rPr>
              <a:t>店管系統月租方案內含租賃主機螢幕、錢箱、考勤讀卡機，出單機及雲端系統；發票機、客戶顯示器及標籤機需另加價購買。</a:t>
            </a:r>
            <a:r>
              <a:rPr lang="en-US" altLang="zh-Hant" sz="14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Hant" altLang="en-US" sz="1400" dirty="0">
                <a:latin typeface="微軟正黑體" pitchFamily="34" charset="-120"/>
                <a:ea typeface="微軟正黑體" pitchFamily="34" charset="-120"/>
              </a:rPr>
              <a:t>首次安裝時需額外繳付設定費和契約保證金。</a:t>
            </a:r>
            <a:endParaRPr 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86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28600"/>
            <a:ext cx="8153400" cy="990600"/>
          </a:xfrm>
        </p:spPr>
        <p:txBody>
          <a:bodyPr/>
          <a:lstStyle/>
          <a:p>
            <a:pPr algn="ctr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導入</a:t>
            </a:r>
            <a:r>
              <a:rPr lang="en-US" altLang="zh-Hant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POS</a:t>
            </a:r>
            <a:r>
              <a:rPr lang="zh-Hant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系統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的建議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開店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快手</a:t>
            </a:r>
            <a:endParaRPr lang="en-US" sz="4000" b="1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84096"/>
            <a:ext cx="7662864" cy="4493119"/>
          </a:xfrm>
        </p:spPr>
        <p:txBody>
          <a:bodyPr>
            <a:noAutofit/>
          </a:bodyPr>
          <a:lstStyle/>
          <a:p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「開店快手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」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將</a:t>
            </a:r>
            <a:r>
              <a:rPr lang="zh-Hant" altLang="en-US" sz="24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店管、</a:t>
            </a:r>
            <a:r>
              <a:rPr lang="zh-Hant" altLang="en-US" sz="24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考勤與保全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整合為一，提供一次到位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的解決方案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完整涵蓋店內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一日運作所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需</a:t>
            </a:r>
            <a:endParaRPr lang="en-US" altLang="zh-Hant" sz="24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endParaRPr lang="en-US" altLang="zh-Hant" sz="24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「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開店快手」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有營運資料分析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如桌位安排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、菜單選項到不同時段的餐飲需求分析等，系統化的營運資料分析讓創業更容易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成功</a:t>
            </a:r>
            <a:endParaRPr lang="en-US" sz="24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03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44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導入</a:t>
            </a:r>
            <a:r>
              <a:rPr lang="en-US" altLang="zh-Hant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POS</a:t>
            </a:r>
            <a:r>
              <a:rPr lang="zh-Hant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系統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的建議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開店快手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此創新</a:t>
            </a:r>
            <a:r>
              <a:rPr lang="zh-Hant" altLang="en-US" sz="24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結合雲端服務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，店家只要透過「</a:t>
            </a:r>
            <a:r>
              <a:rPr lang="zh-Hant" altLang="en-US" sz="24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即時備援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」與「</a:t>
            </a:r>
            <a:r>
              <a:rPr lang="zh-Hant" altLang="en-US" sz="24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即時儲存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」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可雲端儲存與備份所有銷售紀錄、人員考勤資料、營運分析報表等資料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完全不用擔心硬體毀損造成的資料流失，進而影響開店</a:t>
            </a:r>
            <a:endParaRPr lang="en-US" altLang="zh-Hant" sz="24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只要有</a:t>
            </a:r>
            <a:r>
              <a:rPr lang="zh-Hant" altLang="en-US" sz="24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網路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，即可隨時掌握開店狀況，包括每一筆銷售的紀錄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人員的出缺勤以及所有報表等一目瞭然，而雲端監看的服務更讓您不必時時刻刻在店裡盯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ant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開店快手</a:t>
            </a:r>
            <a:r>
              <a:rPr lang="en-US" altLang="zh-Hant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-</a:t>
            </a:r>
            <a:r>
              <a:rPr lang="zh-Hant" altLang="en-US" sz="4000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租賃</a:t>
            </a:r>
            <a:r>
              <a:rPr lang="zh-Hant" altLang="en-US" sz="4000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服務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9775" y="1765300"/>
            <a:ext cx="7662864" cy="4226111"/>
          </a:xfrm>
        </p:spPr>
        <p:txBody>
          <a:bodyPr>
            <a:noAutofit/>
          </a:bodyPr>
          <a:lstStyle/>
          <a:p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坊間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POS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系統銷售多採賣斷方式，據悉初期基本器材購置成本從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4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萬至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7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萬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不等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並僅附含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一年設備保固，但遇到硬體維修與軟體升級，通常還需額外收費，且無法即時派員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維修</a:t>
            </a:r>
            <a:endParaRPr lang="en-US" altLang="zh-Hant" sz="24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endParaRPr lang="zh-Hant" altLang="en-US" sz="24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月付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3,000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元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(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註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)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即可享受主要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POS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設備與服務，契約時間全台</a:t>
            </a:r>
            <a:r>
              <a:rPr lang="en-US" altLang="zh-Hant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85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個服務據點可快速支援解決軟硬體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問題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，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並</a:t>
            </a:r>
            <a:r>
              <a:rPr lang="zh-Hant" altLang="en-US" sz="24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且服務不需另外收費，大幅降低創業初期須承擔的設備風險與財務壓力，讓資金做更好的</a:t>
            </a:r>
            <a:r>
              <a:rPr lang="zh-Hant" altLang="en-US" sz="24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運用</a:t>
            </a:r>
            <a:endParaRPr lang="en-US" sz="24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917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os2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4" y="0"/>
            <a:ext cx="7792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餐飲tab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2" y="0"/>
            <a:ext cx="7745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預期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系統所帶來的效益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39775" y="2206752"/>
            <a:ext cx="7662864" cy="3267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優點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：</a:t>
            </a:r>
            <a:endParaRPr lang="en-US" altLang="zh-Hant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0" indent="0">
              <a:buNone/>
            </a:pPr>
            <a:r>
              <a:rPr lang="zh-Hant" altLang="en-US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節省</a:t>
            </a:r>
            <a:r>
              <a:rPr lang="zh-Hant" altLang="en-US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點單流程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，點餐不失誤</a:t>
            </a:r>
            <a:endParaRPr lang="en-US" altLang="zh-Hant" b="1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412976"/>
            <a:ext cx="3121418" cy="28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067944" y="4468155"/>
            <a:ext cx="1584176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allthingsd.com/files/2011/12/bob-esponja-ok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25430" cy="33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預期</a:t>
            </a:r>
            <a:r>
              <a:rPr lang="en-US" altLang="zh-TW" b="1" dirty="0"/>
              <a:t>POS</a:t>
            </a:r>
            <a:r>
              <a:rPr lang="zh-TW" altLang="en-US" b="1" dirty="0"/>
              <a:t>系統所帶來的效益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93857" y="1648590"/>
            <a:ext cx="8082599" cy="3267169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統計各餐點每天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的營業額，找出主力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商品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針對不受歡迎餐點找出原因，調整口味、及配合活動促銷方案</a:t>
            </a:r>
            <a:endParaRPr lang="en-US" altLang="zh-TW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7240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lh4.googleusercontent.com/-nkyGnM5D8gU/UQ0fKNbG7kI/AAAAAAAACfY/FBphvg5PFvo/s800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4" y="3542569"/>
            <a:ext cx="4529233" cy="27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預期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系統所帶來的效益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39775" y="1651399"/>
            <a:ext cx="7662864" cy="32671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統計</a:t>
            </a:r>
            <a:r>
              <a:rPr lang="zh-TW" altLang="en-US" dirty="0">
                <a:latin typeface="Apple LiGothic Medium"/>
                <a:ea typeface="Apple LiGothic Medium"/>
                <a:cs typeface="Apple LiGothic Medium"/>
              </a:rPr>
              <a:t>每天尖峰離峰時間，各時段商品需求</a:t>
            </a:r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，周</a:t>
            </a:r>
            <a:r>
              <a:rPr lang="zh-TW" altLang="en-US" dirty="0">
                <a:latin typeface="Apple LiGothic Medium"/>
                <a:ea typeface="Apple LiGothic Medium"/>
                <a:cs typeface="Apple LiGothic Medium"/>
              </a:rPr>
              <a:t>營業額等</a:t>
            </a:r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數據</a:t>
            </a:r>
            <a:endParaRPr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28535"/>
            <a:ext cx="4680520" cy="342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4788024" y="3284984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28184" y="4816359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9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395288" y="282575"/>
            <a:ext cx="84978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鐵男食堂基本資料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22533"/>
              </p:ext>
            </p:extLst>
          </p:nvPr>
        </p:nvGraphicFramePr>
        <p:xfrm>
          <a:off x="230188" y="1912938"/>
          <a:ext cx="8424862" cy="415930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89212"/>
                <a:gridCol w="5835650"/>
              </a:tblGrid>
              <a:tr h="46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基本資料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內容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8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負責人姓名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蔡高斌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58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營業（稅籍）登記地址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高雄市</a:t>
                      </a:r>
                      <a:r>
                        <a:rPr kumimoji="0" lang="en-US" altLang="zh-TW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zh-TW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鼓山區臨海二路</a:t>
                      </a:r>
                      <a:r>
                        <a:rPr kumimoji="0" lang="en-US" altLang="zh-TW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32-2</a:t>
                      </a:r>
                      <a:r>
                        <a:rPr kumimoji="0" lang="zh-TW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號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6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資本額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600,000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元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6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組織種類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合資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58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設立日期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102/03/10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6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平均月營業額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萬元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新台幣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6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員工人數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人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含負責人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  <a:tr h="46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營業時間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週一至週日 上午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點到晚上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點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5" marR="76205" marT="47624" marB="1905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預期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系統所帶來的效益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得知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新菜色開發前後的績效</a:t>
            </a:r>
            <a:r>
              <a:rPr lang="zh-Hant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差異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Ex.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丼飯 </a:t>
            </a:r>
            <a:endParaRPr lang="en-US" altLang="zh-Hant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endParaRPr lang="zh-TW" altLang="en-US" dirty="0"/>
          </a:p>
        </p:txBody>
      </p:sp>
      <p:pic>
        <p:nvPicPr>
          <p:cNvPr id="4100" name="Picture 4" descr="http://pic.pimg.tw/starrailway/52663acd8db4a1358b13ad94cec704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427891" cy="2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ic.pimg.tw/richfree/4b7d08c0431b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95717"/>
            <a:ext cx="2838847" cy="28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可能會帶來的潛在問題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缺點：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有額外資金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支出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(cost)</a:t>
            </a:r>
            <a:endParaRPr lang="en-US" altLang="zh-TW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一段時間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學習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延誤生產流程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)</a:t>
            </a:r>
            <a:endParaRPr lang="en-US" altLang="zh-TW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5" y="3440175"/>
            <a:ext cx="4269185" cy="25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雲端點餐系統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9"/>
          <a:stretch/>
        </p:blipFill>
        <p:spPr bwMode="auto">
          <a:xfrm>
            <a:off x="0" y="1556792"/>
            <a:ext cx="907023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雲端點</a:t>
            </a:r>
            <a:r>
              <a:rPr lang="zh-TW" altLang="en-US" b="1" dirty="0" smtClean="0"/>
              <a:t>餐系統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56792"/>
            <a:ext cx="91059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為什麼要用雲端點餐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好處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節省電話費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節省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便利性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差異化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4" descr="https://fbcdn-sphotos-a-a.akamaihd.net/hphotos-ak-ash3/529361_543947615656714_469974629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480093" cy="44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拱形 5"/>
          <p:cNvSpPr/>
          <p:nvPr/>
        </p:nvSpPr>
        <p:spPr>
          <a:xfrm>
            <a:off x="2414588" y="1598613"/>
            <a:ext cx="4125912" cy="4125912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拱形 6"/>
          <p:cNvSpPr/>
          <p:nvPr/>
        </p:nvSpPr>
        <p:spPr>
          <a:xfrm>
            <a:off x="2414588" y="1598613"/>
            <a:ext cx="4125912" cy="4125912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拱形 7"/>
          <p:cNvSpPr/>
          <p:nvPr/>
        </p:nvSpPr>
        <p:spPr>
          <a:xfrm>
            <a:off x="2414588" y="1598613"/>
            <a:ext cx="4125912" cy="4125912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拱形 8"/>
          <p:cNvSpPr/>
          <p:nvPr/>
        </p:nvSpPr>
        <p:spPr>
          <a:xfrm>
            <a:off x="2414588" y="1598613"/>
            <a:ext cx="4125912" cy="4125912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手繪多邊形 9"/>
          <p:cNvSpPr/>
          <p:nvPr/>
        </p:nvSpPr>
        <p:spPr>
          <a:xfrm>
            <a:off x="3527425" y="2711450"/>
            <a:ext cx="1900238" cy="1900238"/>
          </a:xfrm>
          <a:custGeom>
            <a:avLst/>
            <a:gdLst>
              <a:gd name="connsiteX0" fmla="*/ 0 w 1899300"/>
              <a:gd name="connsiteY0" fmla="*/ 949650 h 1899300"/>
              <a:gd name="connsiteX1" fmla="*/ 278147 w 1899300"/>
              <a:gd name="connsiteY1" fmla="*/ 278146 h 1899300"/>
              <a:gd name="connsiteX2" fmla="*/ 949652 w 1899300"/>
              <a:gd name="connsiteY2" fmla="*/ 1 h 1899300"/>
              <a:gd name="connsiteX3" fmla="*/ 1621156 w 1899300"/>
              <a:gd name="connsiteY3" fmla="*/ 278148 h 1899300"/>
              <a:gd name="connsiteX4" fmla="*/ 1899301 w 1899300"/>
              <a:gd name="connsiteY4" fmla="*/ 949653 h 1899300"/>
              <a:gd name="connsiteX5" fmla="*/ 1621155 w 1899300"/>
              <a:gd name="connsiteY5" fmla="*/ 1621157 h 1899300"/>
              <a:gd name="connsiteX6" fmla="*/ 949651 w 1899300"/>
              <a:gd name="connsiteY6" fmla="*/ 1899303 h 1899300"/>
              <a:gd name="connsiteX7" fmla="*/ 278147 w 1899300"/>
              <a:gd name="connsiteY7" fmla="*/ 1621156 h 1899300"/>
              <a:gd name="connsiteX8" fmla="*/ 2 w 1899300"/>
              <a:gd name="connsiteY8" fmla="*/ 949652 h 1899300"/>
              <a:gd name="connsiteX9" fmla="*/ 0 w 1899300"/>
              <a:gd name="connsiteY9" fmla="*/ 949650 h 18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300" h="1899300">
                <a:moveTo>
                  <a:pt x="0" y="949650"/>
                </a:moveTo>
                <a:cubicBezTo>
                  <a:pt x="0" y="697787"/>
                  <a:pt x="100053" y="456240"/>
                  <a:pt x="278147" y="278146"/>
                </a:cubicBezTo>
                <a:cubicBezTo>
                  <a:pt x="456241" y="100052"/>
                  <a:pt x="697789" y="0"/>
                  <a:pt x="949652" y="1"/>
                </a:cubicBezTo>
                <a:cubicBezTo>
                  <a:pt x="1201515" y="1"/>
                  <a:pt x="1443062" y="100054"/>
                  <a:pt x="1621156" y="278148"/>
                </a:cubicBezTo>
                <a:cubicBezTo>
                  <a:pt x="1799250" y="456242"/>
                  <a:pt x="1899302" y="697790"/>
                  <a:pt x="1899301" y="949653"/>
                </a:cubicBezTo>
                <a:cubicBezTo>
                  <a:pt x="1899301" y="1201516"/>
                  <a:pt x="1799249" y="1443063"/>
                  <a:pt x="1621155" y="1621157"/>
                </a:cubicBezTo>
                <a:cubicBezTo>
                  <a:pt x="1443061" y="1799251"/>
                  <a:pt x="1201514" y="1899303"/>
                  <a:pt x="949651" y="1899303"/>
                </a:cubicBezTo>
                <a:cubicBezTo>
                  <a:pt x="697788" y="1899303"/>
                  <a:pt x="456241" y="1799251"/>
                  <a:pt x="278147" y="1621156"/>
                </a:cubicBezTo>
                <a:cubicBezTo>
                  <a:pt x="100053" y="1443062"/>
                  <a:pt x="1" y="1201514"/>
                  <a:pt x="2" y="949652"/>
                </a:cubicBezTo>
                <a:lnTo>
                  <a:pt x="0" y="949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216" tIns="330216" rIns="330216" bIns="330216" spcCol="1270" anchor="ctr"/>
          <a:lstStyle/>
          <a:p>
            <a:pPr algn="ctr" defTabSz="18224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4100" b="1" dirty="0"/>
              <a:t>目前問題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3813175" y="982663"/>
            <a:ext cx="1328738" cy="1328737"/>
          </a:xfrm>
          <a:custGeom>
            <a:avLst/>
            <a:gdLst>
              <a:gd name="connsiteX0" fmla="*/ 0 w 1329510"/>
              <a:gd name="connsiteY0" fmla="*/ 664755 h 1329510"/>
              <a:gd name="connsiteX1" fmla="*/ 194703 w 1329510"/>
              <a:gd name="connsiteY1" fmla="*/ 194702 h 1329510"/>
              <a:gd name="connsiteX2" fmla="*/ 664756 w 1329510"/>
              <a:gd name="connsiteY2" fmla="*/ 0 h 1329510"/>
              <a:gd name="connsiteX3" fmla="*/ 1134809 w 1329510"/>
              <a:gd name="connsiteY3" fmla="*/ 194703 h 1329510"/>
              <a:gd name="connsiteX4" fmla="*/ 1329511 w 1329510"/>
              <a:gd name="connsiteY4" fmla="*/ 664756 h 1329510"/>
              <a:gd name="connsiteX5" fmla="*/ 1134809 w 1329510"/>
              <a:gd name="connsiteY5" fmla="*/ 1134809 h 1329510"/>
              <a:gd name="connsiteX6" fmla="*/ 664756 w 1329510"/>
              <a:gd name="connsiteY6" fmla="*/ 1329511 h 1329510"/>
              <a:gd name="connsiteX7" fmla="*/ 194703 w 1329510"/>
              <a:gd name="connsiteY7" fmla="*/ 1134808 h 1329510"/>
              <a:gd name="connsiteX8" fmla="*/ 1 w 1329510"/>
              <a:gd name="connsiteY8" fmla="*/ 664755 h 1329510"/>
              <a:gd name="connsiteX9" fmla="*/ 0 w 1329510"/>
              <a:gd name="connsiteY9" fmla="*/ 664755 h 13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510" h="1329510">
                <a:moveTo>
                  <a:pt x="0" y="664755"/>
                </a:moveTo>
                <a:cubicBezTo>
                  <a:pt x="0" y="488451"/>
                  <a:pt x="70037" y="319368"/>
                  <a:pt x="194703" y="194702"/>
                </a:cubicBezTo>
                <a:cubicBezTo>
                  <a:pt x="319369" y="70036"/>
                  <a:pt x="488452" y="0"/>
                  <a:pt x="664756" y="0"/>
                </a:cubicBezTo>
                <a:cubicBezTo>
                  <a:pt x="841060" y="0"/>
                  <a:pt x="1010143" y="70037"/>
                  <a:pt x="1134809" y="194703"/>
                </a:cubicBezTo>
                <a:cubicBezTo>
                  <a:pt x="1259475" y="319369"/>
                  <a:pt x="1329511" y="488452"/>
                  <a:pt x="1329511" y="664756"/>
                </a:cubicBezTo>
                <a:cubicBezTo>
                  <a:pt x="1329511" y="841060"/>
                  <a:pt x="1259474" y="1010143"/>
                  <a:pt x="1134809" y="1134809"/>
                </a:cubicBezTo>
                <a:cubicBezTo>
                  <a:pt x="1010143" y="1259475"/>
                  <a:pt x="841060" y="1329511"/>
                  <a:pt x="664756" y="1329511"/>
                </a:cubicBezTo>
                <a:cubicBezTo>
                  <a:pt x="488452" y="1329511"/>
                  <a:pt x="319369" y="1259474"/>
                  <a:pt x="194703" y="1134808"/>
                </a:cubicBezTo>
                <a:cubicBezTo>
                  <a:pt x="70037" y="1010142"/>
                  <a:pt x="1" y="841059"/>
                  <a:pt x="1" y="664755"/>
                </a:cubicBezTo>
                <a:lnTo>
                  <a:pt x="0" y="6647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0262" tIns="230262" rIns="230262" bIns="230262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dirty="0"/>
              <a:t>菜色研發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3813175" y="5011738"/>
            <a:ext cx="1328738" cy="1328737"/>
          </a:xfrm>
          <a:custGeom>
            <a:avLst/>
            <a:gdLst>
              <a:gd name="connsiteX0" fmla="*/ 0 w 1329510"/>
              <a:gd name="connsiteY0" fmla="*/ 664755 h 1329510"/>
              <a:gd name="connsiteX1" fmla="*/ 194703 w 1329510"/>
              <a:gd name="connsiteY1" fmla="*/ 194702 h 1329510"/>
              <a:gd name="connsiteX2" fmla="*/ 664756 w 1329510"/>
              <a:gd name="connsiteY2" fmla="*/ 0 h 1329510"/>
              <a:gd name="connsiteX3" fmla="*/ 1134809 w 1329510"/>
              <a:gd name="connsiteY3" fmla="*/ 194703 h 1329510"/>
              <a:gd name="connsiteX4" fmla="*/ 1329511 w 1329510"/>
              <a:gd name="connsiteY4" fmla="*/ 664756 h 1329510"/>
              <a:gd name="connsiteX5" fmla="*/ 1134809 w 1329510"/>
              <a:gd name="connsiteY5" fmla="*/ 1134809 h 1329510"/>
              <a:gd name="connsiteX6" fmla="*/ 664756 w 1329510"/>
              <a:gd name="connsiteY6" fmla="*/ 1329511 h 1329510"/>
              <a:gd name="connsiteX7" fmla="*/ 194703 w 1329510"/>
              <a:gd name="connsiteY7" fmla="*/ 1134808 h 1329510"/>
              <a:gd name="connsiteX8" fmla="*/ 1 w 1329510"/>
              <a:gd name="connsiteY8" fmla="*/ 664755 h 1329510"/>
              <a:gd name="connsiteX9" fmla="*/ 0 w 1329510"/>
              <a:gd name="connsiteY9" fmla="*/ 664755 h 13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510" h="1329510">
                <a:moveTo>
                  <a:pt x="0" y="664755"/>
                </a:moveTo>
                <a:cubicBezTo>
                  <a:pt x="0" y="488451"/>
                  <a:pt x="70037" y="319368"/>
                  <a:pt x="194703" y="194702"/>
                </a:cubicBezTo>
                <a:cubicBezTo>
                  <a:pt x="319369" y="70036"/>
                  <a:pt x="488452" y="0"/>
                  <a:pt x="664756" y="0"/>
                </a:cubicBezTo>
                <a:cubicBezTo>
                  <a:pt x="841060" y="0"/>
                  <a:pt x="1010143" y="70037"/>
                  <a:pt x="1134809" y="194703"/>
                </a:cubicBezTo>
                <a:cubicBezTo>
                  <a:pt x="1259475" y="319369"/>
                  <a:pt x="1329511" y="488452"/>
                  <a:pt x="1329511" y="664756"/>
                </a:cubicBezTo>
                <a:cubicBezTo>
                  <a:pt x="1329511" y="841060"/>
                  <a:pt x="1259474" y="1010143"/>
                  <a:pt x="1134809" y="1134809"/>
                </a:cubicBezTo>
                <a:cubicBezTo>
                  <a:pt x="1010143" y="1259475"/>
                  <a:pt x="841060" y="1329511"/>
                  <a:pt x="664756" y="1329511"/>
                </a:cubicBezTo>
                <a:cubicBezTo>
                  <a:pt x="488452" y="1329511"/>
                  <a:pt x="319369" y="1259474"/>
                  <a:pt x="194703" y="1134808"/>
                </a:cubicBezTo>
                <a:cubicBezTo>
                  <a:pt x="70037" y="1010142"/>
                  <a:pt x="1" y="841059"/>
                  <a:pt x="1" y="664755"/>
                </a:cubicBezTo>
                <a:lnTo>
                  <a:pt x="0" y="6647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0262" tIns="230262" rIns="230262" bIns="230262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dirty="0"/>
              <a:t>客人數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798638" y="2997200"/>
            <a:ext cx="1328737" cy="1328738"/>
          </a:xfrm>
          <a:custGeom>
            <a:avLst/>
            <a:gdLst>
              <a:gd name="connsiteX0" fmla="*/ 0 w 1329510"/>
              <a:gd name="connsiteY0" fmla="*/ 664755 h 1329510"/>
              <a:gd name="connsiteX1" fmla="*/ 194703 w 1329510"/>
              <a:gd name="connsiteY1" fmla="*/ 194702 h 1329510"/>
              <a:gd name="connsiteX2" fmla="*/ 664756 w 1329510"/>
              <a:gd name="connsiteY2" fmla="*/ 0 h 1329510"/>
              <a:gd name="connsiteX3" fmla="*/ 1134809 w 1329510"/>
              <a:gd name="connsiteY3" fmla="*/ 194703 h 1329510"/>
              <a:gd name="connsiteX4" fmla="*/ 1329511 w 1329510"/>
              <a:gd name="connsiteY4" fmla="*/ 664756 h 1329510"/>
              <a:gd name="connsiteX5" fmla="*/ 1134809 w 1329510"/>
              <a:gd name="connsiteY5" fmla="*/ 1134809 h 1329510"/>
              <a:gd name="connsiteX6" fmla="*/ 664756 w 1329510"/>
              <a:gd name="connsiteY6" fmla="*/ 1329511 h 1329510"/>
              <a:gd name="connsiteX7" fmla="*/ 194703 w 1329510"/>
              <a:gd name="connsiteY7" fmla="*/ 1134808 h 1329510"/>
              <a:gd name="connsiteX8" fmla="*/ 1 w 1329510"/>
              <a:gd name="connsiteY8" fmla="*/ 664755 h 1329510"/>
              <a:gd name="connsiteX9" fmla="*/ 0 w 1329510"/>
              <a:gd name="connsiteY9" fmla="*/ 664755 h 13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510" h="1329510">
                <a:moveTo>
                  <a:pt x="0" y="664755"/>
                </a:moveTo>
                <a:cubicBezTo>
                  <a:pt x="0" y="488451"/>
                  <a:pt x="70037" y="319368"/>
                  <a:pt x="194703" y="194702"/>
                </a:cubicBezTo>
                <a:cubicBezTo>
                  <a:pt x="319369" y="70036"/>
                  <a:pt x="488452" y="0"/>
                  <a:pt x="664756" y="0"/>
                </a:cubicBezTo>
                <a:cubicBezTo>
                  <a:pt x="841060" y="0"/>
                  <a:pt x="1010143" y="70037"/>
                  <a:pt x="1134809" y="194703"/>
                </a:cubicBezTo>
                <a:cubicBezTo>
                  <a:pt x="1259475" y="319369"/>
                  <a:pt x="1329511" y="488452"/>
                  <a:pt x="1329511" y="664756"/>
                </a:cubicBezTo>
                <a:cubicBezTo>
                  <a:pt x="1329511" y="841060"/>
                  <a:pt x="1259474" y="1010143"/>
                  <a:pt x="1134809" y="1134809"/>
                </a:cubicBezTo>
                <a:cubicBezTo>
                  <a:pt x="1010143" y="1259475"/>
                  <a:pt x="841060" y="1329511"/>
                  <a:pt x="664756" y="1329511"/>
                </a:cubicBezTo>
                <a:cubicBezTo>
                  <a:pt x="488452" y="1329511"/>
                  <a:pt x="319369" y="1259474"/>
                  <a:pt x="194703" y="1134808"/>
                </a:cubicBezTo>
                <a:cubicBezTo>
                  <a:pt x="70037" y="1010142"/>
                  <a:pt x="1" y="841059"/>
                  <a:pt x="1" y="664755"/>
                </a:cubicBezTo>
                <a:lnTo>
                  <a:pt x="0" y="6647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0262" tIns="230262" rIns="230262" bIns="230262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dirty="0"/>
              <a:t>人力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b="1" dirty="0" smtClean="0"/>
              <a:t>結論</a:t>
            </a:r>
            <a:endParaRPr lang="zh-TW" altLang="en-US" b="1" dirty="0"/>
          </a:p>
        </p:txBody>
      </p:sp>
      <p:sp>
        <p:nvSpPr>
          <p:cNvPr id="12" name="手繪多邊形 11"/>
          <p:cNvSpPr/>
          <p:nvPr/>
        </p:nvSpPr>
        <p:spPr>
          <a:xfrm>
            <a:off x="5827713" y="2997200"/>
            <a:ext cx="1330325" cy="1328738"/>
          </a:xfrm>
          <a:custGeom>
            <a:avLst/>
            <a:gdLst>
              <a:gd name="connsiteX0" fmla="*/ 0 w 1329510"/>
              <a:gd name="connsiteY0" fmla="*/ 664755 h 1329510"/>
              <a:gd name="connsiteX1" fmla="*/ 194703 w 1329510"/>
              <a:gd name="connsiteY1" fmla="*/ 194702 h 1329510"/>
              <a:gd name="connsiteX2" fmla="*/ 664756 w 1329510"/>
              <a:gd name="connsiteY2" fmla="*/ 0 h 1329510"/>
              <a:gd name="connsiteX3" fmla="*/ 1134809 w 1329510"/>
              <a:gd name="connsiteY3" fmla="*/ 194703 h 1329510"/>
              <a:gd name="connsiteX4" fmla="*/ 1329511 w 1329510"/>
              <a:gd name="connsiteY4" fmla="*/ 664756 h 1329510"/>
              <a:gd name="connsiteX5" fmla="*/ 1134809 w 1329510"/>
              <a:gd name="connsiteY5" fmla="*/ 1134809 h 1329510"/>
              <a:gd name="connsiteX6" fmla="*/ 664756 w 1329510"/>
              <a:gd name="connsiteY6" fmla="*/ 1329511 h 1329510"/>
              <a:gd name="connsiteX7" fmla="*/ 194703 w 1329510"/>
              <a:gd name="connsiteY7" fmla="*/ 1134808 h 1329510"/>
              <a:gd name="connsiteX8" fmla="*/ 1 w 1329510"/>
              <a:gd name="connsiteY8" fmla="*/ 664755 h 1329510"/>
              <a:gd name="connsiteX9" fmla="*/ 0 w 1329510"/>
              <a:gd name="connsiteY9" fmla="*/ 664755 h 13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510" h="1329510">
                <a:moveTo>
                  <a:pt x="0" y="664755"/>
                </a:moveTo>
                <a:cubicBezTo>
                  <a:pt x="0" y="488451"/>
                  <a:pt x="70037" y="319368"/>
                  <a:pt x="194703" y="194702"/>
                </a:cubicBezTo>
                <a:cubicBezTo>
                  <a:pt x="319369" y="70036"/>
                  <a:pt x="488452" y="0"/>
                  <a:pt x="664756" y="0"/>
                </a:cubicBezTo>
                <a:cubicBezTo>
                  <a:pt x="841060" y="0"/>
                  <a:pt x="1010143" y="70037"/>
                  <a:pt x="1134809" y="194703"/>
                </a:cubicBezTo>
                <a:cubicBezTo>
                  <a:pt x="1259475" y="319369"/>
                  <a:pt x="1329511" y="488452"/>
                  <a:pt x="1329511" y="664756"/>
                </a:cubicBezTo>
                <a:cubicBezTo>
                  <a:pt x="1329511" y="841060"/>
                  <a:pt x="1259474" y="1010143"/>
                  <a:pt x="1134809" y="1134809"/>
                </a:cubicBezTo>
                <a:cubicBezTo>
                  <a:pt x="1010143" y="1259475"/>
                  <a:pt x="841060" y="1329511"/>
                  <a:pt x="664756" y="1329511"/>
                </a:cubicBezTo>
                <a:cubicBezTo>
                  <a:pt x="488452" y="1329511"/>
                  <a:pt x="319369" y="1259474"/>
                  <a:pt x="194703" y="1134808"/>
                </a:cubicBezTo>
                <a:cubicBezTo>
                  <a:pt x="70037" y="1010142"/>
                  <a:pt x="1" y="841059"/>
                  <a:pt x="1" y="664755"/>
                </a:cubicBezTo>
                <a:lnTo>
                  <a:pt x="0" y="6647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0262" tIns="230262" rIns="230262" bIns="230262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dirty="0"/>
              <a:t>出餐速度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/>
              <a:t>結論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</a:rPr>
              <a:t>今日科技的進步與影響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持續增強營運能力</a:t>
            </a:r>
            <a:r>
              <a:rPr lang="zh-TW" altLang="en-US" sz="3200" dirty="0">
                <a:solidFill>
                  <a:srgbClr val="002060"/>
                </a:solidFill>
              </a:rPr>
              <a:t>，</a:t>
            </a:r>
            <a:r>
              <a:rPr lang="zh-TW" altLang="en-US" sz="3200" dirty="0" smtClean="0">
                <a:solidFill>
                  <a:srgbClr val="002060"/>
                </a:solidFill>
              </a:rPr>
              <a:t>提升顧客滿意度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zh-TW" altLang="en-US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對新創企業的啟示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TW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xyzlove.com/xyzloveEye/Graph/%E5%88%9B%E4%B8%9A%E5%9B%A2%E9%98%9F%E5%88%86%E5%B4%A9%E7%A6%BB%E6%9E%90%E7%9A%84%E5%B8%B8%E8%A7%81%E5%8E%9F%E5%9B%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006"/>
            <a:ext cx="9144000" cy="702700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99488"/>
            <a:ext cx="8229600" cy="1143000"/>
          </a:xfrm>
        </p:spPr>
        <p:txBody>
          <a:bodyPr/>
          <a:lstStyle/>
          <a:p>
            <a:r>
              <a:rPr lang="en-US" altLang="zh-TW" sz="6000" b="1" dirty="0" smtClean="0">
                <a:solidFill>
                  <a:srgbClr val="002060"/>
                </a:solidFill>
              </a:rPr>
              <a:t>Thanks for Listening!!</a:t>
            </a:r>
            <a:endParaRPr lang="zh-TW" alt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Andrew HD:Users:Andrew:Desktop:1.tiff"/>
          <p:cNvPicPr>
            <a:picLocks noChangeAspect="1" noChangeArrowheads="1"/>
          </p:cNvPicPr>
          <p:nvPr/>
        </p:nvPicPr>
        <p:blipFill>
          <a:blip r:embed="rId2" cstate="print"/>
          <a:srcRect l="26755" t="25407" r="29105" b="27650"/>
          <a:stretch>
            <a:fillRect/>
          </a:stretch>
        </p:blipFill>
        <p:spPr bwMode="auto">
          <a:xfrm>
            <a:off x="1069975" y="2225675"/>
            <a:ext cx="66706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zh-TW" altLang="en-US" b="1" dirty="0" smtClean="0"/>
              <a:t>鐵男食堂簡介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地理位置</a:t>
            </a:r>
            <a:endParaRPr lang="en-US" b="1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837669" y="3324844"/>
            <a:ext cx="3849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/>
              <a:t>地址：高雄市鼓山區臨海二路</a:t>
            </a:r>
            <a:r>
              <a:rPr lang="en-US" altLang="ja-JP" b="1" dirty="0"/>
              <a:t>32-2</a:t>
            </a:r>
            <a:r>
              <a:rPr lang="zh-TW" altLang="en-US" b="1" dirty="0"/>
              <a:t>號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IMG_0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44813"/>
            <a:ext cx="522287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1"/>
          <p:cNvSpPr txBox="1">
            <a:spLocks noGrp="1" noChangeArrowheads="1"/>
          </p:cNvSpPr>
          <p:nvPr>
            <p:ph type="title"/>
          </p:nvPr>
        </p:nvSpPr>
        <p:spPr>
          <a:xfrm>
            <a:off x="508000" y="325438"/>
            <a:ext cx="8229600" cy="769937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鐵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男食堂簡介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店家外觀</a:t>
            </a:r>
          </a:p>
        </p:txBody>
      </p:sp>
      <p:pic>
        <p:nvPicPr>
          <p:cNvPr id="11268" name="Picture 1" descr="IMG_06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1412875"/>
            <a:ext cx="5087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98637"/>
              </p:ext>
            </p:extLst>
          </p:nvPr>
        </p:nvGraphicFramePr>
        <p:xfrm>
          <a:off x="98425" y="1499254"/>
          <a:ext cx="4465638" cy="5073649"/>
        </p:xfrm>
        <a:graphic>
          <a:graphicData uri="http://schemas.openxmlformats.org/drawingml/2006/table">
            <a:tbl>
              <a:tblPr/>
              <a:tblGrid>
                <a:gridCol w="1958975"/>
                <a:gridCol w="2506663"/>
              </a:tblGrid>
              <a:tr h="74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產業現況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040"/>
                    </a:solidFill>
                  </a:tcPr>
                </a:tc>
              </a:tr>
              <a:tr h="82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地理位置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中山大學旁哈碼星周邊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8CE"/>
                    </a:solidFill>
                  </a:tcPr>
                </a:tc>
              </a:tr>
              <a:tr h="118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鄰近地區人口數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14000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人左右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中山大學學生＋居民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E8"/>
                    </a:solidFill>
                  </a:tcPr>
                </a:tc>
              </a:tr>
              <a:tr h="74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服務內容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中式餐點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8CE"/>
                    </a:solidFill>
                  </a:tcPr>
                </a:tc>
              </a:tr>
              <a:tr h="74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消費價位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元以內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E8"/>
                    </a:solidFill>
                  </a:tcPr>
                </a:tc>
              </a:tr>
              <a:tr h="82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鄰近地區同質店家數量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8CE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b="1" dirty="0"/>
              <a:t>產業現況</a:t>
            </a:r>
            <a:endParaRPr lang="en-US" b="1" dirty="0"/>
          </a:p>
        </p:txBody>
      </p:sp>
      <p:pic>
        <p:nvPicPr>
          <p:cNvPr id="12314" name="Picture 7" descr="2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1700213"/>
            <a:ext cx="43386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產品介紹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sz="quarter" idx="1"/>
          </p:nvPr>
        </p:nvSpPr>
        <p:spPr>
          <a:xfrm>
            <a:off x="592136" y="2028914"/>
            <a:ext cx="7662864" cy="3267169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cs typeface="微軟正黑體" pitchFamily="34" charset="-120"/>
              </a:rPr>
              <a:t>鐵男咖哩 </a:t>
            </a:r>
            <a:endParaRPr lang="en-US" altLang="zh-TW" sz="2400" dirty="0" smtClean="0">
              <a:cs typeface="微軟正黑體" pitchFamily="34" charset="-120"/>
            </a:endParaRPr>
          </a:p>
          <a:p>
            <a:r>
              <a:rPr lang="zh-TW" altLang="en-US" sz="2400" dirty="0" smtClean="0">
                <a:cs typeface="微軟正黑體" pitchFamily="34" charset="-120"/>
              </a:rPr>
              <a:t>鐵男可樂餅咖哩</a:t>
            </a:r>
            <a:endParaRPr lang="en-US" altLang="zh-TW" sz="2400" dirty="0" smtClean="0">
              <a:cs typeface="微軟正黑體" pitchFamily="34" charset="-120"/>
            </a:endParaRPr>
          </a:p>
          <a:p>
            <a:r>
              <a:rPr lang="zh-TW" altLang="en-US" sz="2400" dirty="0" smtClean="0">
                <a:cs typeface="微軟正黑體" pitchFamily="34" charset="-120"/>
              </a:rPr>
              <a:t>鐵男豬柳咖哩</a:t>
            </a:r>
            <a:endParaRPr lang="en-US" altLang="zh-TW" sz="2400" dirty="0" smtClean="0">
              <a:cs typeface="微軟正黑體" pitchFamily="34" charset="-120"/>
            </a:endParaRPr>
          </a:p>
          <a:p>
            <a:r>
              <a:rPr lang="zh-TW" altLang="en-US" sz="2400" dirty="0" smtClean="0">
                <a:cs typeface="微軟正黑體" pitchFamily="34" charset="-120"/>
              </a:rPr>
              <a:t>黃金豬排咖哩</a:t>
            </a:r>
            <a:endParaRPr lang="en-US" altLang="zh-TW" sz="2400" dirty="0" smtClean="0">
              <a:cs typeface="微軟正黑體" pitchFamily="34" charset="-120"/>
            </a:endParaRPr>
          </a:p>
          <a:p>
            <a:r>
              <a:rPr lang="zh-TW" altLang="en-US" sz="2400" dirty="0" smtClean="0">
                <a:cs typeface="微軟正黑體" pitchFamily="34" charset="-120"/>
              </a:rPr>
              <a:t>鐵男喀啦雞咖哩</a:t>
            </a:r>
            <a:endParaRPr lang="en-US" altLang="zh-TW" sz="2400" dirty="0" smtClean="0">
              <a:cs typeface="微軟正黑體" pitchFamily="34" charset="-120"/>
            </a:endParaRPr>
          </a:p>
          <a:p>
            <a:r>
              <a:rPr lang="zh-TW" altLang="en-US" sz="2400" dirty="0" smtClean="0">
                <a:cs typeface="微軟正黑體" pitchFamily="34" charset="-120"/>
              </a:rPr>
              <a:t>黃金雞排咖哩</a:t>
            </a:r>
            <a:endParaRPr lang="en-US" altLang="zh-TW" sz="2400" dirty="0" smtClean="0">
              <a:cs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cs typeface="微軟正黑體" pitchFamily="34" charset="-120"/>
              </a:rPr>
              <a:t>蔬菜咖哩</a:t>
            </a:r>
            <a:endParaRPr lang="en-US" altLang="zh-TW" sz="2400" dirty="0" smtClean="0">
              <a:solidFill>
                <a:srgbClr val="FF0000"/>
              </a:solidFill>
              <a:cs typeface="微軟正黑體" pitchFamily="34" charset="-120"/>
            </a:endParaRPr>
          </a:p>
          <a:p>
            <a:r>
              <a:rPr lang="zh-TW" altLang="en-US" sz="2400" dirty="0" smtClean="0">
                <a:cs typeface="微軟正黑體" pitchFamily="34" charset="-120"/>
              </a:rPr>
              <a:t>關東煮 </a:t>
            </a:r>
          </a:p>
        </p:txBody>
      </p:sp>
      <p:pic>
        <p:nvPicPr>
          <p:cNvPr id="13316" name="Picture 5" descr="https://fbcdn-sphotos-g-a.akamaihd.net/hphotos-ak-ash3/602229_595247067152165_1746206029_n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b="45454"/>
          <a:stretch>
            <a:fillRect/>
          </a:stretch>
        </p:blipFill>
        <p:spPr bwMode="auto">
          <a:xfrm>
            <a:off x="4067944" y="2708920"/>
            <a:ext cx="4664566" cy="19071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2095" y="4848258"/>
            <a:ext cx="2376264" cy="178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b="1" dirty="0" smtClean="0">
                <a:ea typeface="MS PGothic" pitchFamily="34" charset="-128"/>
              </a:rPr>
              <a:t>組織</a:t>
            </a:r>
            <a:r>
              <a:rPr lang="zh-TW" altLang="en-US" b="1" dirty="0">
                <a:ea typeface="MS PGothic" pitchFamily="34" charset="-128"/>
              </a:rPr>
              <a:t>架構圖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7986898"/>
              </p:ext>
            </p:extLst>
          </p:nvPr>
        </p:nvGraphicFramePr>
        <p:xfrm>
          <a:off x="457200" y="18923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zh-TW" altLang="en-US" b="1" dirty="0"/>
              <a:t>每日營業流程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38649873"/>
              </p:ext>
            </p:extLst>
          </p:nvPr>
        </p:nvGraphicFramePr>
        <p:xfrm>
          <a:off x="755576" y="1130300"/>
          <a:ext cx="76328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225</TotalTime>
  <Words>1222</Words>
  <Application>Microsoft Office PowerPoint</Application>
  <PresentationFormat>如螢幕大小 (4:3)</PresentationFormat>
  <Paragraphs>204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中庸</vt:lpstr>
      <vt:lpstr>生產與作業管理-期末報告 鐵男食堂</vt:lpstr>
      <vt:lpstr>AGENDA</vt:lpstr>
      <vt:lpstr>PowerPoint 簡報</vt:lpstr>
      <vt:lpstr>鐵男食堂簡介-地理位置</vt:lpstr>
      <vt:lpstr>鐵男食堂簡介-店家外觀</vt:lpstr>
      <vt:lpstr>產業現況</vt:lpstr>
      <vt:lpstr>產品介紹</vt:lpstr>
      <vt:lpstr>組織架構圖 </vt:lpstr>
      <vt:lpstr>每日營業流程</vt:lpstr>
      <vt:lpstr>點單流程</vt:lpstr>
      <vt:lpstr>生產流程</vt:lpstr>
      <vt:lpstr>庫存</vt:lpstr>
      <vt:lpstr>目前面臨的問題</vt:lpstr>
      <vt:lpstr> 問題解析</vt:lpstr>
      <vt:lpstr>解決方法擬定</vt:lpstr>
      <vt:lpstr>My Survey問卷系統</vt:lpstr>
      <vt:lpstr>PowerPoint 簡報</vt:lpstr>
      <vt:lpstr>統計圖表</vt:lpstr>
      <vt:lpstr>顧客要的是什麼?</vt:lpstr>
      <vt:lpstr>預期效益</vt:lpstr>
      <vt:lpstr>導入POS系統的建議-開店快手</vt:lpstr>
      <vt:lpstr>導入POS系統的建議-開店快手</vt:lpstr>
      <vt:lpstr>導入POS系統的建議-開店快手</vt:lpstr>
      <vt:lpstr>開店快手-租賃服務</vt:lpstr>
      <vt:lpstr>PowerPoint 簡報</vt:lpstr>
      <vt:lpstr>PowerPoint 簡報</vt:lpstr>
      <vt:lpstr>預期POS系統所帶來的效益</vt:lpstr>
      <vt:lpstr>預期POS系統所帶來的效益</vt:lpstr>
      <vt:lpstr>預期POS系統所帶來的效益</vt:lpstr>
      <vt:lpstr>預期POS系統所帶來的效益</vt:lpstr>
      <vt:lpstr>POS可能會帶來的潛在問題</vt:lpstr>
      <vt:lpstr>雲端點餐系統</vt:lpstr>
      <vt:lpstr>雲端點餐系統</vt:lpstr>
      <vt:lpstr>為什麼要用雲端點餐?</vt:lpstr>
      <vt:lpstr>結論</vt:lpstr>
      <vt:lpstr>結論</vt:lpstr>
      <vt:lpstr>Thanks for Listening!!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Andrew</dc:creator>
  <cp:lastModifiedBy>7</cp:lastModifiedBy>
  <cp:revision>48</cp:revision>
  <dcterms:created xsi:type="dcterms:W3CDTF">2013-05-26T10:36:43Z</dcterms:created>
  <dcterms:modified xsi:type="dcterms:W3CDTF">2013-06-03T04:48:37Z</dcterms:modified>
</cp:coreProperties>
</file>