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79" r:id="rId6"/>
    <p:sldId id="280" r:id="rId7"/>
    <p:sldId id="281" r:id="rId8"/>
    <p:sldId id="270" r:id="rId9"/>
    <p:sldId id="271" r:id="rId10"/>
    <p:sldId id="272" r:id="rId11"/>
    <p:sldId id="273" r:id="rId12"/>
    <p:sldId id="274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2" r:id="rId21"/>
    <p:sldId id="283" r:id="rId22"/>
    <p:sldId id="284" r:id="rId23"/>
    <p:sldId id="285" r:id="rId24"/>
    <p:sldId id="277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752F7A-580B-4964-8AE3-432839E68528}">
          <p14:sldIdLst>
            <p14:sldId id="256"/>
            <p14:sldId id="257"/>
            <p14:sldId id="259"/>
            <p14:sldId id="261"/>
            <p14:sldId id="279"/>
            <p14:sldId id="280"/>
            <p14:sldId id="281"/>
            <p14:sldId id="270"/>
            <p14:sldId id="271"/>
            <p14:sldId id="272"/>
            <p14:sldId id="273"/>
            <p14:sldId id="274"/>
            <p14:sldId id="262"/>
            <p14:sldId id="263"/>
            <p14:sldId id="264"/>
            <p14:sldId id="265"/>
            <p14:sldId id="266"/>
            <p14:sldId id="267"/>
            <p14:sldId id="268"/>
            <p14:sldId id="282"/>
            <p14:sldId id="283"/>
            <p14:sldId id="284"/>
            <p14:sldId id="28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7EAE9"/>
    <a:srgbClr val="F4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1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C922A-9FB2-489C-9C90-1A2E93CBA5D6}" type="doc">
      <dgm:prSet loTypeId="urn:microsoft.com/office/officeart/2005/8/layout/radial1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79B25EE-BD42-408B-A290-9C6DADF9C091}">
      <dgm:prSet phldrT="[文字]"/>
      <dgm:spPr/>
      <dgm:t>
        <a:bodyPr/>
        <a:lstStyle/>
        <a:p>
          <a:r>
            <a:rPr lang="en-US" altLang="zh-TW">
              <a:latin typeface="微軟正黑體" pitchFamily="34" charset="-120"/>
              <a:ea typeface="微軟正黑體" pitchFamily="34" charset="-120"/>
            </a:rPr>
            <a:t>85</a:t>
          </a:r>
          <a:r>
            <a:rPr lang="zh-TW" altLang="en-US">
              <a:latin typeface="微軟正黑體" pitchFamily="34" charset="-120"/>
              <a:ea typeface="微軟正黑體" pitchFamily="34" charset="-120"/>
            </a:rPr>
            <a:t>度</a:t>
          </a:r>
          <a:r>
            <a:rPr lang="en-US" altLang="zh-TW">
              <a:latin typeface="微軟正黑體" pitchFamily="34" charset="-120"/>
              <a:ea typeface="微軟正黑體" pitchFamily="34" charset="-120"/>
            </a:rPr>
            <a:t>C</a:t>
          </a:r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E7312C-ACEB-40BC-B46F-76970B6E93A5}" type="parTrans" cxnId="{734422D1-FDB7-443C-9EB8-63B3D7B1FC3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165277-0918-48BA-9E5B-02C74463BCE8}" type="sibTrans" cxnId="{734422D1-FDB7-443C-9EB8-63B3D7B1FC3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79EF8F-6A28-43AC-BFB8-D202017298A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五星級的咖啡</a:t>
          </a:r>
        </a:p>
      </dgm:t>
    </dgm:pt>
    <dgm:pt modelId="{BB4CF0B0-DE88-41EC-9A3F-E6C338BC8289}" type="parTrans" cxnId="{508620B9-4E0A-4059-A2FC-CBE0EACAA78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68DAA58-610B-4CFD-9BB4-A6E84CC19C6C}" type="sibTrans" cxnId="{508620B9-4E0A-4059-A2FC-CBE0EACAA78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37CCDD9-03A1-4003-9B5D-FA69B4DD914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五星級的烘培</a:t>
          </a:r>
        </a:p>
      </dgm:t>
    </dgm:pt>
    <dgm:pt modelId="{028E5021-9A04-4AFF-807E-561D06669984}" type="parTrans" cxnId="{0540A6B7-3686-4DDC-9071-8B7492FD3EA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16EB90D-9225-4E58-A870-911BD1E595BA}" type="sibTrans" cxnId="{0540A6B7-3686-4DDC-9071-8B7492FD3EA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DBE4BA2-B27F-49FD-B202-EF2697865435}">
      <dgm:prSet phldrT="[文字]"/>
      <dgm:spPr/>
      <dgm:t>
        <a:bodyPr/>
        <a:lstStyle/>
        <a:p>
          <a:r>
            <a:rPr lang="zh-TW" altLang="en-US">
              <a:latin typeface="微軟正黑體" pitchFamily="34" charset="-120"/>
              <a:ea typeface="微軟正黑體" pitchFamily="34" charset="-120"/>
            </a:rPr>
            <a:t>五星級的蛋糕</a:t>
          </a:r>
        </a:p>
      </dgm:t>
    </dgm:pt>
    <dgm:pt modelId="{D5DE69A8-D57B-440C-BB4C-FCAC4B7F9115}" type="parTrans" cxnId="{F64393C2-A148-41D3-8FD3-7F3D27327FC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ED2AA64-5FBC-4194-8004-691F63C5D6BE}" type="sibTrans" cxnId="{F64393C2-A148-41D3-8FD3-7F3D27327FC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A9897D8-F0B6-4F36-8BA2-2186244D9F9E}">
      <dgm:prSet phldrT="[文字]"/>
      <dgm:spPr/>
      <dgm:t>
        <a:bodyPr/>
        <a:lstStyle/>
        <a:p>
          <a:r>
            <a:rPr lang="zh-TW" altLang="en-US">
              <a:latin typeface="微軟正黑體" pitchFamily="34" charset="-120"/>
              <a:ea typeface="微軟正黑體" pitchFamily="34" charset="-120"/>
            </a:rPr>
            <a:t>五星級的服務</a:t>
          </a:r>
        </a:p>
      </dgm:t>
    </dgm:pt>
    <dgm:pt modelId="{22A2B640-45AC-4E02-94E3-B303E8B21399}" type="parTrans" cxnId="{014200FD-A8E1-41CF-AC38-653F9BF861F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33324A2-4EFD-421C-B9FD-2EF119D9C3AF}" type="sibTrans" cxnId="{014200FD-A8E1-41CF-AC38-653F9BF861F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6EE3B78-EBF4-4007-9132-ECB5ACE0352A}" type="pres">
      <dgm:prSet presAssocID="{945C922A-9FB2-489C-9C90-1A2E93CBA5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7900BC6-305F-483F-9DE1-7F21AD5B0DA1}" type="pres">
      <dgm:prSet presAssocID="{C79B25EE-BD42-408B-A290-9C6DADF9C091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CC39DEE0-4AA1-4EEE-AAE9-1198F0893BAD}" type="pres">
      <dgm:prSet presAssocID="{BB4CF0B0-DE88-41EC-9A3F-E6C338BC8289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86956830-6417-40AE-AD6F-21D6EBEE0036}" type="pres">
      <dgm:prSet presAssocID="{BB4CF0B0-DE88-41EC-9A3F-E6C338BC8289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91ED4D94-D98F-4BDD-AD0E-C55D5F118EF3}" type="pres">
      <dgm:prSet presAssocID="{DF79EF8F-6A28-43AC-BFB8-D202017298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E237CC-E0EE-4FEF-864A-3C53AAA6687F}" type="pres">
      <dgm:prSet presAssocID="{028E5021-9A04-4AFF-807E-561D06669984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8C53747E-231B-4F06-9EB6-D453121C2718}" type="pres">
      <dgm:prSet presAssocID="{028E5021-9A04-4AFF-807E-561D06669984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09716747-FB90-4801-9DD0-EEAF8C79E558}" type="pres">
      <dgm:prSet presAssocID="{B37CCDD9-03A1-4003-9B5D-FA69B4DD91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205470-364C-4CDA-8D47-82870D8BCCB3}" type="pres">
      <dgm:prSet presAssocID="{D5DE69A8-D57B-440C-BB4C-FCAC4B7F9115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742E3405-BA34-4065-A987-B9806089C71D}" type="pres">
      <dgm:prSet presAssocID="{D5DE69A8-D57B-440C-BB4C-FCAC4B7F9115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117E3CA5-E9F5-4314-96D1-608AEA48E1A7}" type="pres">
      <dgm:prSet presAssocID="{5DBE4BA2-B27F-49FD-B202-EF269786543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6B5034-E3EE-46D8-96B3-94B73C3655B5}" type="pres">
      <dgm:prSet presAssocID="{22A2B640-45AC-4E02-94E3-B303E8B21399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FC0B6D16-19AA-4B73-9596-22DA6EBD8096}" type="pres">
      <dgm:prSet presAssocID="{22A2B640-45AC-4E02-94E3-B303E8B21399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6AF6319D-0B14-400B-BC9B-C7E79C8EEDD1}" type="pres">
      <dgm:prSet presAssocID="{BA9897D8-F0B6-4F36-8BA2-2186244D9F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0A20B8-1402-4C26-8B7D-32E903617889}" type="presOf" srcId="{028E5021-9A04-4AFF-807E-561D06669984}" destId="{8C53747E-231B-4F06-9EB6-D453121C2718}" srcOrd="1" destOrd="0" presId="urn:microsoft.com/office/officeart/2005/8/layout/radial1"/>
    <dgm:cxn modelId="{328C76CE-93E9-4DAB-8BAE-D1BBF96B2719}" type="presOf" srcId="{BB4CF0B0-DE88-41EC-9A3F-E6C338BC8289}" destId="{86956830-6417-40AE-AD6F-21D6EBEE0036}" srcOrd="1" destOrd="0" presId="urn:microsoft.com/office/officeart/2005/8/layout/radial1"/>
    <dgm:cxn modelId="{454252F2-CC32-4987-A3FD-501ADD926660}" type="presOf" srcId="{22A2B640-45AC-4E02-94E3-B303E8B21399}" destId="{FC0B6D16-19AA-4B73-9596-22DA6EBD8096}" srcOrd="1" destOrd="0" presId="urn:microsoft.com/office/officeart/2005/8/layout/radial1"/>
    <dgm:cxn modelId="{F64393C2-A148-41D3-8FD3-7F3D27327FC2}" srcId="{C79B25EE-BD42-408B-A290-9C6DADF9C091}" destId="{5DBE4BA2-B27F-49FD-B202-EF2697865435}" srcOrd="2" destOrd="0" parTransId="{D5DE69A8-D57B-440C-BB4C-FCAC4B7F9115}" sibTransId="{5ED2AA64-5FBC-4194-8004-691F63C5D6BE}"/>
    <dgm:cxn modelId="{0AF93461-CC81-4AAC-AFB2-A44AA845BEB6}" type="presOf" srcId="{DF79EF8F-6A28-43AC-BFB8-D202017298A9}" destId="{91ED4D94-D98F-4BDD-AD0E-C55D5F118EF3}" srcOrd="0" destOrd="0" presId="urn:microsoft.com/office/officeart/2005/8/layout/radial1"/>
    <dgm:cxn modelId="{2B0C4102-CD5E-4F46-B492-7AB1C32B84AB}" type="presOf" srcId="{22A2B640-45AC-4E02-94E3-B303E8B21399}" destId="{526B5034-E3EE-46D8-96B3-94B73C3655B5}" srcOrd="0" destOrd="0" presId="urn:microsoft.com/office/officeart/2005/8/layout/radial1"/>
    <dgm:cxn modelId="{2A7B1F56-F2F3-4F32-A9EF-4A96A58C1DFA}" type="presOf" srcId="{B37CCDD9-03A1-4003-9B5D-FA69B4DD9149}" destId="{09716747-FB90-4801-9DD0-EEAF8C79E558}" srcOrd="0" destOrd="0" presId="urn:microsoft.com/office/officeart/2005/8/layout/radial1"/>
    <dgm:cxn modelId="{734422D1-FDB7-443C-9EB8-63B3D7B1FC35}" srcId="{945C922A-9FB2-489C-9C90-1A2E93CBA5D6}" destId="{C79B25EE-BD42-408B-A290-9C6DADF9C091}" srcOrd="0" destOrd="0" parTransId="{4AE7312C-ACEB-40BC-B46F-76970B6E93A5}" sibTransId="{69165277-0918-48BA-9E5B-02C74463BCE8}"/>
    <dgm:cxn modelId="{31B3712B-7856-4AC5-BCB3-842912AC3C17}" type="presOf" srcId="{BA9897D8-F0B6-4F36-8BA2-2186244D9F9E}" destId="{6AF6319D-0B14-400B-BC9B-C7E79C8EEDD1}" srcOrd="0" destOrd="0" presId="urn:microsoft.com/office/officeart/2005/8/layout/radial1"/>
    <dgm:cxn modelId="{77CC7E8F-799C-4D09-B484-5F5DAEEE3F8B}" type="presOf" srcId="{BB4CF0B0-DE88-41EC-9A3F-E6C338BC8289}" destId="{CC39DEE0-4AA1-4EEE-AAE9-1198F0893BAD}" srcOrd="0" destOrd="0" presId="urn:microsoft.com/office/officeart/2005/8/layout/radial1"/>
    <dgm:cxn modelId="{508620B9-4E0A-4059-A2FC-CBE0EACAA78F}" srcId="{C79B25EE-BD42-408B-A290-9C6DADF9C091}" destId="{DF79EF8F-6A28-43AC-BFB8-D202017298A9}" srcOrd="0" destOrd="0" parTransId="{BB4CF0B0-DE88-41EC-9A3F-E6C338BC8289}" sibTransId="{F68DAA58-610B-4CFD-9BB4-A6E84CC19C6C}"/>
    <dgm:cxn modelId="{B8E18CB9-4B36-47B8-A095-251443595B7D}" type="presOf" srcId="{D5DE69A8-D57B-440C-BB4C-FCAC4B7F9115}" destId="{742E3405-BA34-4065-A987-B9806089C71D}" srcOrd="1" destOrd="0" presId="urn:microsoft.com/office/officeart/2005/8/layout/radial1"/>
    <dgm:cxn modelId="{0540A6B7-3686-4DDC-9071-8B7492FD3EAC}" srcId="{C79B25EE-BD42-408B-A290-9C6DADF9C091}" destId="{B37CCDD9-03A1-4003-9B5D-FA69B4DD9149}" srcOrd="1" destOrd="0" parTransId="{028E5021-9A04-4AFF-807E-561D06669984}" sibTransId="{116EB90D-9225-4E58-A870-911BD1E595BA}"/>
    <dgm:cxn modelId="{13EC456F-2B9D-4D34-9339-62A4D2FB02C1}" type="presOf" srcId="{C79B25EE-BD42-408B-A290-9C6DADF9C091}" destId="{97900BC6-305F-483F-9DE1-7F21AD5B0DA1}" srcOrd="0" destOrd="0" presId="urn:microsoft.com/office/officeart/2005/8/layout/radial1"/>
    <dgm:cxn modelId="{8006B718-2B17-4094-9DB7-E6AE3BA4E46D}" type="presOf" srcId="{5DBE4BA2-B27F-49FD-B202-EF2697865435}" destId="{117E3CA5-E9F5-4314-96D1-608AEA48E1A7}" srcOrd="0" destOrd="0" presId="urn:microsoft.com/office/officeart/2005/8/layout/radial1"/>
    <dgm:cxn modelId="{13CEDD3F-2CA4-4AC7-904E-330F40ACE8EF}" type="presOf" srcId="{D5DE69A8-D57B-440C-BB4C-FCAC4B7F9115}" destId="{77205470-364C-4CDA-8D47-82870D8BCCB3}" srcOrd="0" destOrd="0" presId="urn:microsoft.com/office/officeart/2005/8/layout/radial1"/>
    <dgm:cxn modelId="{014200FD-A8E1-41CF-AC38-653F9BF861F5}" srcId="{C79B25EE-BD42-408B-A290-9C6DADF9C091}" destId="{BA9897D8-F0B6-4F36-8BA2-2186244D9F9E}" srcOrd="3" destOrd="0" parTransId="{22A2B640-45AC-4E02-94E3-B303E8B21399}" sibTransId="{D33324A2-4EFD-421C-B9FD-2EF119D9C3AF}"/>
    <dgm:cxn modelId="{22822EB7-3E1C-4E34-A30E-08D65A8A1F13}" type="presOf" srcId="{945C922A-9FB2-489C-9C90-1A2E93CBA5D6}" destId="{B6EE3B78-EBF4-4007-9132-ECB5ACE0352A}" srcOrd="0" destOrd="0" presId="urn:microsoft.com/office/officeart/2005/8/layout/radial1"/>
    <dgm:cxn modelId="{0F377707-07FF-4373-97F4-3516C3B3BE3D}" type="presOf" srcId="{028E5021-9A04-4AFF-807E-561D06669984}" destId="{4CE237CC-E0EE-4FEF-864A-3C53AAA6687F}" srcOrd="0" destOrd="0" presId="urn:microsoft.com/office/officeart/2005/8/layout/radial1"/>
    <dgm:cxn modelId="{6169644E-EED9-4DCA-8128-B1BC337F488F}" type="presParOf" srcId="{B6EE3B78-EBF4-4007-9132-ECB5ACE0352A}" destId="{97900BC6-305F-483F-9DE1-7F21AD5B0DA1}" srcOrd="0" destOrd="0" presId="urn:microsoft.com/office/officeart/2005/8/layout/radial1"/>
    <dgm:cxn modelId="{39A257CB-289A-41CD-BAB8-6DDB67D34262}" type="presParOf" srcId="{B6EE3B78-EBF4-4007-9132-ECB5ACE0352A}" destId="{CC39DEE0-4AA1-4EEE-AAE9-1198F0893BAD}" srcOrd="1" destOrd="0" presId="urn:microsoft.com/office/officeart/2005/8/layout/radial1"/>
    <dgm:cxn modelId="{59AD2EEB-70A2-4171-9AE6-DCA27F76BAE9}" type="presParOf" srcId="{CC39DEE0-4AA1-4EEE-AAE9-1198F0893BAD}" destId="{86956830-6417-40AE-AD6F-21D6EBEE0036}" srcOrd="0" destOrd="0" presId="urn:microsoft.com/office/officeart/2005/8/layout/radial1"/>
    <dgm:cxn modelId="{A70260A6-4443-4C8E-A92E-C0004EB81CB8}" type="presParOf" srcId="{B6EE3B78-EBF4-4007-9132-ECB5ACE0352A}" destId="{91ED4D94-D98F-4BDD-AD0E-C55D5F118EF3}" srcOrd="2" destOrd="0" presId="urn:microsoft.com/office/officeart/2005/8/layout/radial1"/>
    <dgm:cxn modelId="{8DC20A9C-57D8-4726-9075-4C288A6BD07E}" type="presParOf" srcId="{B6EE3B78-EBF4-4007-9132-ECB5ACE0352A}" destId="{4CE237CC-E0EE-4FEF-864A-3C53AAA6687F}" srcOrd="3" destOrd="0" presId="urn:microsoft.com/office/officeart/2005/8/layout/radial1"/>
    <dgm:cxn modelId="{5A65AB8D-78C7-41BE-9782-4096AC2594FF}" type="presParOf" srcId="{4CE237CC-E0EE-4FEF-864A-3C53AAA6687F}" destId="{8C53747E-231B-4F06-9EB6-D453121C2718}" srcOrd="0" destOrd="0" presId="urn:microsoft.com/office/officeart/2005/8/layout/radial1"/>
    <dgm:cxn modelId="{4EEBB102-133C-4791-9806-3D77F86858B9}" type="presParOf" srcId="{B6EE3B78-EBF4-4007-9132-ECB5ACE0352A}" destId="{09716747-FB90-4801-9DD0-EEAF8C79E558}" srcOrd="4" destOrd="0" presId="urn:microsoft.com/office/officeart/2005/8/layout/radial1"/>
    <dgm:cxn modelId="{B51CE129-5F60-4DB1-A145-75E23B2A0497}" type="presParOf" srcId="{B6EE3B78-EBF4-4007-9132-ECB5ACE0352A}" destId="{77205470-364C-4CDA-8D47-82870D8BCCB3}" srcOrd="5" destOrd="0" presId="urn:microsoft.com/office/officeart/2005/8/layout/radial1"/>
    <dgm:cxn modelId="{3351A9DB-F11F-463B-AC4B-D04F5859F606}" type="presParOf" srcId="{77205470-364C-4CDA-8D47-82870D8BCCB3}" destId="{742E3405-BA34-4065-A987-B9806089C71D}" srcOrd="0" destOrd="0" presId="urn:microsoft.com/office/officeart/2005/8/layout/radial1"/>
    <dgm:cxn modelId="{A54855D5-F3DC-4F34-8296-E3C1F8AC7815}" type="presParOf" srcId="{B6EE3B78-EBF4-4007-9132-ECB5ACE0352A}" destId="{117E3CA5-E9F5-4314-96D1-608AEA48E1A7}" srcOrd="6" destOrd="0" presId="urn:microsoft.com/office/officeart/2005/8/layout/radial1"/>
    <dgm:cxn modelId="{897A1797-CBCB-406F-97E4-4BBC461139B5}" type="presParOf" srcId="{B6EE3B78-EBF4-4007-9132-ECB5ACE0352A}" destId="{526B5034-E3EE-46D8-96B3-94B73C3655B5}" srcOrd="7" destOrd="0" presId="urn:microsoft.com/office/officeart/2005/8/layout/radial1"/>
    <dgm:cxn modelId="{BFFBEB8F-35E3-4D6C-B033-DCDA1416D090}" type="presParOf" srcId="{526B5034-E3EE-46D8-96B3-94B73C3655B5}" destId="{FC0B6D16-19AA-4B73-9596-22DA6EBD8096}" srcOrd="0" destOrd="0" presId="urn:microsoft.com/office/officeart/2005/8/layout/radial1"/>
    <dgm:cxn modelId="{010014E3-D57A-4DE5-8476-09C6B1002EFF}" type="presParOf" srcId="{B6EE3B78-EBF4-4007-9132-ECB5ACE0352A}" destId="{6AF6319D-0B14-400B-BC9B-C7E79C8EED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23463-15E6-4073-B075-70C3B4D02C43}" type="doc">
      <dgm:prSet loTypeId="urn:microsoft.com/office/officeart/2011/layout/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02552B4-D921-4531-8669-EAFB1AF103A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進貨</a:t>
          </a:r>
          <a:r>
            <a:rPr lang="en-US" altLang="zh-TW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dirty="0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3574BC2-28D3-4018-9D4B-B52AA80C81BA}" type="parTrans" cxnId="{6D6F736C-D827-4CBC-96C9-3D5837B642F2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E2BAAB5-F701-430D-A1EE-41B0081700A1}" type="sibTrans" cxnId="{6D6F736C-D827-4CBC-96C9-3D5837B642F2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9EF0525-9CD0-4DE8-87A1-DC6B809D483B}">
      <dgm:prSet phldrT="[文字]"/>
      <dgm:spPr/>
      <dgm:t>
        <a:bodyPr/>
        <a:lstStyle/>
        <a:p>
          <a:r>
            <a:rPr lang="zh-TW" altLang="en-US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  <a:t>製造</a:t>
          </a:r>
          <a:r>
            <a:rPr lang="en-US" altLang="zh-TW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dirty="0">
            <a:solidFill>
              <a:srgbClr val="CCCC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710CC71-7F87-47CD-B578-A37B1D0E8D67}" type="parTrans" cxnId="{3DC148DF-A0EC-4503-A217-AD1257603BFA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57951B0-3120-40A4-A6E2-D5218FF17FE4}" type="sibTrans" cxnId="{3DC148DF-A0EC-4503-A217-AD1257603BFA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DD33F4A4-4E67-4BE2-AD44-56C12F66D10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  <a:t>出貨</a:t>
          </a:r>
          <a:r>
            <a:rPr lang="en-US" altLang="zh-TW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dirty="0">
            <a:solidFill>
              <a:schemeClr val="accent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5A8CB13-18EB-47CF-9AA7-D139082F56EE}" type="parTrans" cxnId="{B0E037D9-C7D1-4EF6-9618-D5F58844EBC4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290DD1E-9627-4DD4-8D13-1FA6E6B1C686}" type="sibTrans" cxnId="{B0E037D9-C7D1-4EF6-9618-D5F58844EBC4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E3C2E50-7210-4D66-8C77-D638A793D2DE}">
      <dgm:prSet phldrT="[文字]"/>
      <dgm:spPr/>
      <dgm:t>
        <a:bodyPr/>
        <a:lstStyle/>
        <a:p>
          <a:r>
            <a:rPr lang="zh-TW" altLang="en-US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>市場</a:t>
          </a:r>
          <a:r>
            <a:rPr lang="en-US" altLang="zh-TW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>銷售</a:t>
          </a:r>
          <a:endParaRPr lang="zh-TW" altLang="en-US" dirty="0">
            <a:solidFill>
              <a:srgbClr val="00B05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10AC0F3A-CFD7-470B-8103-845F55BDB789}" type="parTrans" cxnId="{F8A35F29-9115-4541-87B7-8B4A5AE2B5B6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17F2595-7BDF-46F3-81F4-2FF685D04148}" type="sibTrans" cxnId="{F8A35F29-9115-4541-87B7-8B4A5AE2B5B6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D3804B4-7612-46DA-8C08-0C81302418E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  <a:t>售後</a:t>
          </a:r>
          <a:r>
            <a:rPr lang="en-US" altLang="zh-TW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  <a:t>服務</a:t>
          </a:r>
          <a:endParaRPr lang="zh-TW" altLang="en-US" dirty="0">
            <a:solidFill>
              <a:schemeClr val="accent5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8F942B8-6664-41EE-A111-F9E7CC9B32C8}" type="parTrans" cxnId="{BC62711B-1A89-4936-9EAF-32BB1444D1A0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DE956BB-1109-4AAA-A1CB-EDFB467F3223}" type="sibTrans" cxnId="{BC62711B-1A89-4936-9EAF-32BB1444D1A0}">
      <dgm:prSet/>
      <dgm:spPr/>
      <dgm:t>
        <a:bodyPr/>
        <a:lstStyle/>
        <a:p>
          <a:endParaRPr lang="zh-TW" altLang="en-US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00E39BD-4571-48D0-BA88-F38D640157A8}" type="pres">
      <dgm:prSet presAssocID="{15323463-15E6-4073-B075-70C3B4D02C4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8A19608-A113-4512-8BF5-0FBA8F078576}" type="pres">
      <dgm:prSet presAssocID="{5D3804B4-7612-46DA-8C08-0C81302418EE}" presName="Accent5" presStyleCnt="0"/>
      <dgm:spPr/>
    </dgm:pt>
    <dgm:pt modelId="{44425D52-0160-49BC-B9FB-C04478AC17DB}" type="pres">
      <dgm:prSet presAssocID="{5D3804B4-7612-46DA-8C08-0C81302418EE}" presName="Accent" presStyleLbl="node1" presStyleIdx="0" presStyleCnt="5"/>
      <dgm:spPr/>
    </dgm:pt>
    <dgm:pt modelId="{EDA6FDAE-A766-495B-B52E-84B6F1996FEB}" type="pres">
      <dgm:prSet presAssocID="{5D3804B4-7612-46DA-8C08-0C81302418EE}" presName="ParentBackground5" presStyleCnt="0"/>
      <dgm:spPr/>
    </dgm:pt>
    <dgm:pt modelId="{3D208F4D-0660-4520-A2B0-69718B9EE50D}" type="pres">
      <dgm:prSet presAssocID="{5D3804B4-7612-46DA-8C08-0C81302418EE}" presName="ParentBackground" presStyleLbl="fgAcc1" presStyleIdx="0" presStyleCnt="5"/>
      <dgm:spPr/>
      <dgm:t>
        <a:bodyPr/>
        <a:lstStyle/>
        <a:p>
          <a:endParaRPr lang="zh-TW" altLang="en-US"/>
        </a:p>
      </dgm:t>
    </dgm:pt>
    <dgm:pt modelId="{6E5F89CB-70EE-4659-B6DD-E731E1B692BC}" type="pres">
      <dgm:prSet presAssocID="{5D3804B4-7612-46DA-8C08-0C81302418E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F0E17-3A9C-4FC6-81D4-84B4385F9253}" type="pres">
      <dgm:prSet presAssocID="{6E3C2E50-7210-4D66-8C77-D638A793D2DE}" presName="Accent4" presStyleCnt="0"/>
      <dgm:spPr/>
    </dgm:pt>
    <dgm:pt modelId="{46A9BBDF-B22F-4D69-82C5-F63B7BE25E0F}" type="pres">
      <dgm:prSet presAssocID="{6E3C2E50-7210-4D66-8C77-D638A793D2DE}" presName="Accent" presStyleLbl="node1" presStyleIdx="1" presStyleCnt="5"/>
      <dgm:spPr/>
    </dgm:pt>
    <dgm:pt modelId="{F53590A2-1566-462D-BCBD-608E2EF4BE0C}" type="pres">
      <dgm:prSet presAssocID="{6E3C2E50-7210-4D66-8C77-D638A793D2DE}" presName="ParentBackground4" presStyleCnt="0"/>
      <dgm:spPr/>
    </dgm:pt>
    <dgm:pt modelId="{ACEBAF7A-32D1-48FD-8569-B001BF6789CC}" type="pres">
      <dgm:prSet presAssocID="{6E3C2E50-7210-4D66-8C77-D638A793D2DE}" presName="ParentBackground" presStyleLbl="fgAcc1" presStyleIdx="1" presStyleCnt="5"/>
      <dgm:spPr/>
      <dgm:t>
        <a:bodyPr/>
        <a:lstStyle/>
        <a:p>
          <a:endParaRPr lang="zh-TW" altLang="en-US"/>
        </a:p>
      </dgm:t>
    </dgm:pt>
    <dgm:pt modelId="{DB16CEE8-E2E0-43D2-B175-1256EC3DCE19}" type="pres">
      <dgm:prSet presAssocID="{6E3C2E50-7210-4D66-8C77-D638A793D2D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594687-3E4A-490F-9C9D-ABEBFC71CC13}" type="pres">
      <dgm:prSet presAssocID="{DD33F4A4-4E67-4BE2-AD44-56C12F66D10E}" presName="Accent3" presStyleCnt="0"/>
      <dgm:spPr/>
    </dgm:pt>
    <dgm:pt modelId="{6841FD47-2477-47C8-A4C3-C540F236623C}" type="pres">
      <dgm:prSet presAssocID="{DD33F4A4-4E67-4BE2-AD44-56C12F66D10E}" presName="Accent" presStyleLbl="node1" presStyleIdx="2" presStyleCnt="5"/>
      <dgm:spPr/>
    </dgm:pt>
    <dgm:pt modelId="{56AA4B16-5B83-4207-B486-8C5EABCC49D1}" type="pres">
      <dgm:prSet presAssocID="{DD33F4A4-4E67-4BE2-AD44-56C12F66D10E}" presName="ParentBackground3" presStyleCnt="0"/>
      <dgm:spPr/>
    </dgm:pt>
    <dgm:pt modelId="{2375F624-4F16-4600-A442-CE1807407A85}" type="pres">
      <dgm:prSet presAssocID="{DD33F4A4-4E67-4BE2-AD44-56C12F66D10E}" presName="ParentBackground" presStyleLbl="fgAcc1" presStyleIdx="2" presStyleCnt="5"/>
      <dgm:spPr/>
      <dgm:t>
        <a:bodyPr/>
        <a:lstStyle/>
        <a:p>
          <a:endParaRPr lang="zh-TW" altLang="en-US"/>
        </a:p>
      </dgm:t>
    </dgm:pt>
    <dgm:pt modelId="{6AD8ADF1-63BE-4B49-8FA6-66D68BF52AA5}" type="pres">
      <dgm:prSet presAssocID="{DD33F4A4-4E67-4BE2-AD44-56C12F66D10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D2F8B6-DA45-4497-ACBC-78176981F373}" type="pres">
      <dgm:prSet presAssocID="{49EF0525-9CD0-4DE8-87A1-DC6B809D483B}" presName="Accent2" presStyleCnt="0"/>
      <dgm:spPr/>
    </dgm:pt>
    <dgm:pt modelId="{2EB52797-2079-4482-9CF6-7DEE0085E656}" type="pres">
      <dgm:prSet presAssocID="{49EF0525-9CD0-4DE8-87A1-DC6B809D483B}" presName="Accent" presStyleLbl="node1" presStyleIdx="3" presStyleCnt="5"/>
      <dgm:spPr/>
    </dgm:pt>
    <dgm:pt modelId="{F96BF1BA-0BBC-4C94-9DB3-239B129A1164}" type="pres">
      <dgm:prSet presAssocID="{49EF0525-9CD0-4DE8-87A1-DC6B809D483B}" presName="ParentBackground2" presStyleCnt="0"/>
      <dgm:spPr/>
    </dgm:pt>
    <dgm:pt modelId="{94443BDA-0EAC-417E-8BEA-DA0EA26E6E3B}" type="pres">
      <dgm:prSet presAssocID="{49EF0525-9CD0-4DE8-87A1-DC6B809D483B}" presName="ParentBackground" presStyleLbl="fgAcc1" presStyleIdx="3" presStyleCnt="5"/>
      <dgm:spPr/>
      <dgm:t>
        <a:bodyPr/>
        <a:lstStyle/>
        <a:p>
          <a:endParaRPr lang="zh-TW" altLang="en-US"/>
        </a:p>
      </dgm:t>
    </dgm:pt>
    <dgm:pt modelId="{67FCA199-B494-4A33-89ED-EF5191CF49A3}" type="pres">
      <dgm:prSet presAssocID="{49EF0525-9CD0-4DE8-87A1-DC6B809D483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852656-B18C-4144-B5F0-BEF9422B5756}" type="pres">
      <dgm:prSet presAssocID="{402552B4-D921-4531-8669-EAFB1AF103AE}" presName="Accent1" presStyleCnt="0"/>
      <dgm:spPr/>
    </dgm:pt>
    <dgm:pt modelId="{677F6D73-C344-47BD-B644-1F26B59C30D7}" type="pres">
      <dgm:prSet presAssocID="{402552B4-D921-4531-8669-EAFB1AF103AE}" presName="Accent" presStyleLbl="node1" presStyleIdx="4" presStyleCnt="5"/>
      <dgm:spPr/>
    </dgm:pt>
    <dgm:pt modelId="{BBF2458E-8999-4926-A8AD-2B7227D3EB29}" type="pres">
      <dgm:prSet presAssocID="{402552B4-D921-4531-8669-EAFB1AF103AE}" presName="ParentBackground1" presStyleCnt="0"/>
      <dgm:spPr/>
    </dgm:pt>
    <dgm:pt modelId="{87DD9000-0D43-4C3A-803E-1D179B837DB7}" type="pres">
      <dgm:prSet presAssocID="{402552B4-D921-4531-8669-EAFB1AF103AE}" presName="ParentBackground" presStyleLbl="fgAcc1" presStyleIdx="4" presStyleCnt="5"/>
      <dgm:spPr/>
      <dgm:t>
        <a:bodyPr/>
        <a:lstStyle/>
        <a:p>
          <a:endParaRPr lang="zh-TW" altLang="en-US"/>
        </a:p>
      </dgm:t>
    </dgm:pt>
    <dgm:pt modelId="{946D2C96-7A3B-48B4-8CDF-6E614ED4A50E}" type="pres">
      <dgm:prSet presAssocID="{402552B4-D921-4531-8669-EAFB1AF103A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F8CC78-F434-4012-9E78-550EF65C376E}" type="presOf" srcId="{15323463-15E6-4073-B075-70C3B4D02C43}" destId="{B00E39BD-4571-48D0-BA88-F38D640157A8}" srcOrd="0" destOrd="0" presId="urn:microsoft.com/office/officeart/2011/layout/CircleProcess"/>
    <dgm:cxn modelId="{67443EA0-E318-4FDE-91D1-9DD4761219CB}" type="presOf" srcId="{6E3C2E50-7210-4D66-8C77-D638A793D2DE}" destId="{ACEBAF7A-32D1-48FD-8569-B001BF6789CC}" srcOrd="0" destOrd="0" presId="urn:microsoft.com/office/officeart/2011/layout/CircleProcess"/>
    <dgm:cxn modelId="{E740EB59-47F9-4BBC-9B15-DB71ADB41484}" type="presOf" srcId="{49EF0525-9CD0-4DE8-87A1-DC6B809D483B}" destId="{67FCA199-B494-4A33-89ED-EF5191CF49A3}" srcOrd="1" destOrd="0" presId="urn:microsoft.com/office/officeart/2011/layout/CircleProcess"/>
    <dgm:cxn modelId="{6D6F736C-D827-4CBC-96C9-3D5837B642F2}" srcId="{15323463-15E6-4073-B075-70C3B4D02C43}" destId="{402552B4-D921-4531-8669-EAFB1AF103AE}" srcOrd="0" destOrd="0" parTransId="{73574BC2-28D3-4018-9D4B-B52AA80C81BA}" sibTransId="{DE2BAAB5-F701-430D-A1EE-41B0081700A1}"/>
    <dgm:cxn modelId="{67991690-9F68-4785-B1D2-8DB2BF04AD5C}" type="presOf" srcId="{6E3C2E50-7210-4D66-8C77-D638A793D2DE}" destId="{DB16CEE8-E2E0-43D2-B175-1256EC3DCE19}" srcOrd="1" destOrd="0" presId="urn:microsoft.com/office/officeart/2011/layout/CircleProcess"/>
    <dgm:cxn modelId="{3DC148DF-A0EC-4503-A217-AD1257603BFA}" srcId="{15323463-15E6-4073-B075-70C3B4D02C43}" destId="{49EF0525-9CD0-4DE8-87A1-DC6B809D483B}" srcOrd="1" destOrd="0" parTransId="{5710CC71-7F87-47CD-B578-A37B1D0E8D67}" sibTransId="{757951B0-3120-40A4-A6E2-D5218FF17FE4}"/>
    <dgm:cxn modelId="{62D264A4-268B-4E8C-A520-DD36EE0B334C}" type="presOf" srcId="{5D3804B4-7612-46DA-8C08-0C81302418EE}" destId="{3D208F4D-0660-4520-A2B0-69718B9EE50D}" srcOrd="0" destOrd="0" presId="urn:microsoft.com/office/officeart/2011/layout/CircleProcess"/>
    <dgm:cxn modelId="{BC62711B-1A89-4936-9EAF-32BB1444D1A0}" srcId="{15323463-15E6-4073-B075-70C3B4D02C43}" destId="{5D3804B4-7612-46DA-8C08-0C81302418EE}" srcOrd="4" destOrd="0" parTransId="{58F942B8-6664-41EE-A111-F9E7CC9B32C8}" sibTransId="{EDE956BB-1109-4AAA-A1CB-EDFB467F3223}"/>
    <dgm:cxn modelId="{F8A35F29-9115-4541-87B7-8B4A5AE2B5B6}" srcId="{15323463-15E6-4073-B075-70C3B4D02C43}" destId="{6E3C2E50-7210-4D66-8C77-D638A793D2DE}" srcOrd="3" destOrd="0" parTransId="{10AC0F3A-CFD7-470B-8103-845F55BDB789}" sibTransId="{F17F2595-7BDF-46F3-81F4-2FF685D04148}"/>
    <dgm:cxn modelId="{B0E037D9-C7D1-4EF6-9618-D5F58844EBC4}" srcId="{15323463-15E6-4073-B075-70C3B4D02C43}" destId="{DD33F4A4-4E67-4BE2-AD44-56C12F66D10E}" srcOrd="2" destOrd="0" parTransId="{35A8CB13-18EB-47CF-9AA7-D139082F56EE}" sibTransId="{8290DD1E-9627-4DD4-8D13-1FA6E6B1C686}"/>
    <dgm:cxn modelId="{9E1AD2BB-AA71-4EAB-9475-E7C43A452A3D}" type="presOf" srcId="{5D3804B4-7612-46DA-8C08-0C81302418EE}" destId="{6E5F89CB-70EE-4659-B6DD-E731E1B692BC}" srcOrd="1" destOrd="0" presId="urn:microsoft.com/office/officeart/2011/layout/CircleProcess"/>
    <dgm:cxn modelId="{31B4EC2E-7BD1-4183-AD4D-AECC85BD59B7}" type="presOf" srcId="{DD33F4A4-4E67-4BE2-AD44-56C12F66D10E}" destId="{6AD8ADF1-63BE-4B49-8FA6-66D68BF52AA5}" srcOrd="1" destOrd="0" presId="urn:microsoft.com/office/officeart/2011/layout/CircleProcess"/>
    <dgm:cxn modelId="{CE70E996-A85C-4146-A66F-B2A4638817F6}" type="presOf" srcId="{402552B4-D921-4531-8669-EAFB1AF103AE}" destId="{946D2C96-7A3B-48B4-8CDF-6E614ED4A50E}" srcOrd="1" destOrd="0" presId="urn:microsoft.com/office/officeart/2011/layout/CircleProcess"/>
    <dgm:cxn modelId="{2401729F-BC96-40CF-A3B6-80A4E79E58CC}" type="presOf" srcId="{402552B4-D921-4531-8669-EAFB1AF103AE}" destId="{87DD9000-0D43-4C3A-803E-1D179B837DB7}" srcOrd="0" destOrd="0" presId="urn:microsoft.com/office/officeart/2011/layout/CircleProcess"/>
    <dgm:cxn modelId="{BC88535C-9DA2-401A-9EB4-2FA33B6BDC54}" type="presOf" srcId="{49EF0525-9CD0-4DE8-87A1-DC6B809D483B}" destId="{94443BDA-0EAC-417E-8BEA-DA0EA26E6E3B}" srcOrd="0" destOrd="0" presId="urn:microsoft.com/office/officeart/2011/layout/CircleProcess"/>
    <dgm:cxn modelId="{7301F26C-EBAC-4737-AE2E-992A3C9DFA59}" type="presOf" srcId="{DD33F4A4-4E67-4BE2-AD44-56C12F66D10E}" destId="{2375F624-4F16-4600-A442-CE1807407A85}" srcOrd="0" destOrd="0" presId="urn:microsoft.com/office/officeart/2011/layout/CircleProcess"/>
    <dgm:cxn modelId="{92DBD0E3-EF0E-40B4-A9A6-AB9ADA03DA66}" type="presParOf" srcId="{B00E39BD-4571-48D0-BA88-F38D640157A8}" destId="{38A19608-A113-4512-8BF5-0FBA8F078576}" srcOrd="0" destOrd="0" presId="urn:microsoft.com/office/officeart/2011/layout/CircleProcess"/>
    <dgm:cxn modelId="{DB37DE54-04EF-437C-BA5F-217F6518B531}" type="presParOf" srcId="{38A19608-A113-4512-8BF5-0FBA8F078576}" destId="{44425D52-0160-49BC-B9FB-C04478AC17DB}" srcOrd="0" destOrd="0" presId="urn:microsoft.com/office/officeart/2011/layout/CircleProcess"/>
    <dgm:cxn modelId="{0A3A3B5D-4029-4330-A72E-0FF9A8A9E91E}" type="presParOf" srcId="{B00E39BD-4571-48D0-BA88-F38D640157A8}" destId="{EDA6FDAE-A766-495B-B52E-84B6F1996FEB}" srcOrd="1" destOrd="0" presId="urn:microsoft.com/office/officeart/2011/layout/CircleProcess"/>
    <dgm:cxn modelId="{395C6565-2E63-487C-A37C-D21B2C03FAE4}" type="presParOf" srcId="{EDA6FDAE-A766-495B-B52E-84B6F1996FEB}" destId="{3D208F4D-0660-4520-A2B0-69718B9EE50D}" srcOrd="0" destOrd="0" presId="urn:microsoft.com/office/officeart/2011/layout/CircleProcess"/>
    <dgm:cxn modelId="{98D0BC32-3711-4D55-AB1D-264617C53000}" type="presParOf" srcId="{B00E39BD-4571-48D0-BA88-F38D640157A8}" destId="{6E5F89CB-70EE-4659-B6DD-E731E1B692BC}" srcOrd="2" destOrd="0" presId="urn:microsoft.com/office/officeart/2011/layout/CircleProcess"/>
    <dgm:cxn modelId="{32BE5BC2-3C5D-49F3-A83C-FC09DF72B215}" type="presParOf" srcId="{B00E39BD-4571-48D0-BA88-F38D640157A8}" destId="{A13F0E17-3A9C-4FC6-81D4-84B4385F9253}" srcOrd="3" destOrd="0" presId="urn:microsoft.com/office/officeart/2011/layout/CircleProcess"/>
    <dgm:cxn modelId="{EB2864F5-1952-452D-B17B-1DDA2B2E4BAF}" type="presParOf" srcId="{A13F0E17-3A9C-4FC6-81D4-84B4385F9253}" destId="{46A9BBDF-B22F-4D69-82C5-F63B7BE25E0F}" srcOrd="0" destOrd="0" presId="urn:microsoft.com/office/officeart/2011/layout/CircleProcess"/>
    <dgm:cxn modelId="{6F8FCFA1-06F7-4FAB-8507-28BE88258781}" type="presParOf" srcId="{B00E39BD-4571-48D0-BA88-F38D640157A8}" destId="{F53590A2-1566-462D-BCBD-608E2EF4BE0C}" srcOrd="4" destOrd="0" presId="urn:microsoft.com/office/officeart/2011/layout/CircleProcess"/>
    <dgm:cxn modelId="{3C228808-6E5F-442A-87DE-2B5D4F7F0AB8}" type="presParOf" srcId="{F53590A2-1566-462D-BCBD-608E2EF4BE0C}" destId="{ACEBAF7A-32D1-48FD-8569-B001BF6789CC}" srcOrd="0" destOrd="0" presId="urn:microsoft.com/office/officeart/2011/layout/CircleProcess"/>
    <dgm:cxn modelId="{4C38C140-4C57-4F9D-8DEF-D7A9FDCFE9E6}" type="presParOf" srcId="{B00E39BD-4571-48D0-BA88-F38D640157A8}" destId="{DB16CEE8-E2E0-43D2-B175-1256EC3DCE19}" srcOrd="5" destOrd="0" presId="urn:microsoft.com/office/officeart/2011/layout/CircleProcess"/>
    <dgm:cxn modelId="{80D10DD6-22E8-423E-84D2-62A28E927838}" type="presParOf" srcId="{B00E39BD-4571-48D0-BA88-F38D640157A8}" destId="{83594687-3E4A-490F-9C9D-ABEBFC71CC13}" srcOrd="6" destOrd="0" presId="urn:microsoft.com/office/officeart/2011/layout/CircleProcess"/>
    <dgm:cxn modelId="{D2703D11-713D-4DB0-A899-86D355F9D096}" type="presParOf" srcId="{83594687-3E4A-490F-9C9D-ABEBFC71CC13}" destId="{6841FD47-2477-47C8-A4C3-C540F236623C}" srcOrd="0" destOrd="0" presId="urn:microsoft.com/office/officeart/2011/layout/CircleProcess"/>
    <dgm:cxn modelId="{69CD6436-D5D2-44BD-A155-C041C4A1E416}" type="presParOf" srcId="{B00E39BD-4571-48D0-BA88-F38D640157A8}" destId="{56AA4B16-5B83-4207-B486-8C5EABCC49D1}" srcOrd="7" destOrd="0" presId="urn:microsoft.com/office/officeart/2011/layout/CircleProcess"/>
    <dgm:cxn modelId="{79E843B8-0460-4E4A-9A30-C9222901FE64}" type="presParOf" srcId="{56AA4B16-5B83-4207-B486-8C5EABCC49D1}" destId="{2375F624-4F16-4600-A442-CE1807407A85}" srcOrd="0" destOrd="0" presId="urn:microsoft.com/office/officeart/2011/layout/CircleProcess"/>
    <dgm:cxn modelId="{F0B4552B-714F-4F92-9F52-66A380534810}" type="presParOf" srcId="{B00E39BD-4571-48D0-BA88-F38D640157A8}" destId="{6AD8ADF1-63BE-4B49-8FA6-66D68BF52AA5}" srcOrd="8" destOrd="0" presId="urn:microsoft.com/office/officeart/2011/layout/CircleProcess"/>
    <dgm:cxn modelId="{5F8A3E3A-908F-4151-98DC-F3AD82C6EF6E}" type="presParOf" srcId="{B00E39BD-4571-48D0-BA88-F38D640157A8}" destId="{A4D2F8B6-DA45-4497-ACBC-78176981F373}" srcOrd="9" destOrd="0" presId="urn:microsoft.com/office/officeart/2011/layout/CircleProcess"/>
    <dgm:cxn modelId="{918D0B2A-A382-4C3F-AE39-AE7140B8595D}" type="presParOf" srcId="{A4D2F8B6-DA45-4497-ACBC-78176981F373}" destId="{2EB52797-2079-4482-9CF6-7DEE0085E656}" srcOrd="0" destOrd="0" presId="urn:microsoft.com/office/officeart/2011/layout/CircleProcess"/>
    <dgm:cxn modelId="{6E0CCB82-713D-447A-933F-C61A858F5971}" type="presParOf" srcId="{B00E39BD-4571-48D0-BA88-F38D640157A8}" destId="{F96BF1BA-0BBC-4C94-9DB3-239B129A1164}" srcOrd="10" destOrd="0" presId="urn:microsoft.com/office/officeart/2011/layout/CircleProcess"/>
    <dgm:cxn modelId="{72697CE8-45D6-4190-85AD-CA15EBDDB269}" type="presParOf" srcId="{F96BF1BA-0BBC-4C94-9DB3-239B129A1164}" destId="{94443BDA-0EAC-417E-8BEA-DA0EA26E6E3B}" srcOrd="0" destOrd="0" presId="urn:microsoft.com/office/officeart/2011/layout/CircleProcess"/>
    <dgm:cxn modelId="{40484D90-F756-4FC3-8535-3486F8595732}" type="presParOf" srcId="{B00E39BD-4571-48D0-BA88-F38D640157A8}" destId="{67FCA199-B494-4A33-89ED-EF5191CF49A3}" srcOrd="11" destOrd="0" presId="urn:microsoft.com/office/officeart/2011/layout/CircleProcess"/>
    <dgm:cxn modelId="{58448322-95E9-4319-BF58-4F5A5B70BC8A}" type="presParOf" srcId="{B00E39BD-4571-48D0-BA88-F38D640157A8}" destId="{F3852656-B18C-4144-B5F0-BEF9422B5756}" srcOrd="12" destOrd="0" presId="urn:microsoft.com/office/officeart/2011/layout/CircleProcess"/>
    <dgm:cxn modelId="{D8F99526-E73D-402D-96E6-E6E52560CC10}" type="presParOf" srcId="{F3852656-B18C-4144-B5F0-BEF9422B5756}" destId="{677F6D73-C344-47BD-B644-1F26B59C30D7}" srcOrd="0" destOrd="0" presId="urn:microsoft.com/office/officeart/2011/layout/CircleProcess"/>
    <dgm:cxn modelId="{51910537-F3DE-4846-80B1-4A4C149EEDA6}" type="presParOf" srcId="{B00E39BD-4571-48D0-BA88-F38D640157A8}" destId="{BBF2458E-8999-4926-A8AD-2B7227D3EB29}" srcOrd="13" destOrd="0" presId="urn:microsoft.com/office/officeart/2011/layout/CircleProcess"/>
    <dgm:cxn modelId="{9806B917-020F-4DA9-ACF4-E8CBC1BC723E}" type="presParOf" srcId="{BBF2458E-8999-4926-A8AD-2B7227D3EB29}" destId="{87DD9000-0D43-4C3A-803E-1D179B837DB7}" srcOrd="0" destOrd="0" presId="urn:microsoft.com/office/officeart/2011/layout/CircleProcess"/>
    <dgm:cxn modelId="{DB2993AB-3E6C-4DFF-8CA6-3CAF6F618653}" type="presParOf" srcId="{B00E39BD-4571-48D0-BA88-F38D640157A8}" destId="{946D2C96-7A3B-48B4-8CDF-6E614ED4A50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1C01F2-F244-4430-9F5D-28C780CE05F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7B02CF6-C9BC-481D-9AA4-8A03CD10C685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人力資源管理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4A65C14B-3450-4186-B7EE-C4F73881AA70}" type="parTrans" cxnId="{45686C4C-FABE-44DC-A88B-4E48A4E5830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806F12C-8802-4E49-952A-CAE199403F99}" type="sibTrans" cxnId="{45686C4C-FABE-44DC-A88B-4E48A4E5830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074D4BD-C877-454B-9CB9-2DBDD5AB1B82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以價值性方面來說，組織過去工作團隊夥伴為公司在執行策略時增加組織內部凝結力</a:t>
          </a:r>
          <a:endParaRPr lang="zh-TW" altLang="en-US" sz="18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F4551AA-3BDC-483A-A0B9-9A858C382BE6}" type="parTrans" cxnId="{AEB690AF-623C-47DA-8F81-7860C6FDCFE2}">
      <dgm:prSet/>
      <dgm:spPr/>
      <dgm:t>
        <a:bodyPr/>
        <a:lstStyle/>
        <a:p>
          <a:endParaRPr lang="zh-TW" altLang="en-US"/>
        </a:p>
      </dgm:t>
    </dgm:pt>
    <dgm:pt modelId="{2FFE2659-A9E4-4AD2-986B-D8683A240A11}" type="sibTrans" cxnId="{AEB690AF-623C-47DA-8F81-7860C6FDCFE2}">
      <dgm:prSet/>
      <dgm:spPr/>
      <dgm:t>
        <a:bodyPr/>
        <a:lstStyle/>
        <a:p>
          <a:endParaRPr lang="zh-TW" altLang="en-US"/>
        </a:p>
      </dgm:t>
    </dgm:pt>
    <dgm:pt modelId="{71D7D6B9-EF39-4BED-B3E2-0D1DF58A2536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以稀有性方面來說，工作團隊與核心班底並非其他企業中容易得到的</a:t>
          </a:r>
          <a:endParaRPr lang="zh-TW" altLang="en-US" sz="18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B323C73-9CDA-499F-9C43-40266AB8E76E}" type="parTrans" cxnId="{37E2A2DF-C8E9-45C0-B304-A81BCEA46709}">
      <dgm:prSet/>
      <dgm:spPr/>
      <dgm:t>
        <a:bodyPr/>
        <a:lstStyle/>
        <a:p>
          <a:endParaRPr lang="zh-TW" altLang="en-US"/>
        </a:p>
      </dgm:t>
    </dgm:pt>
    <dgm:pt modelId="{D463087F-25A7-4306-944D-5717747DD25B}" type="sibTrans" cxnId="{37E2A2DF-C8E9-45C0-B304-A81BCEA46709}">
      <dgm:prSet/>
      <dgm:spPr/>
      <dgm:t>
        <a:bodyPr/>
        <a:lstStyle/>
        <a:p>
          <a:endParaRPr lang="zh-TW" altLang="en-US"/>
        </a:p>
      </dgm:t>
    </dgm:pt>
    <dgm:pt modelId="{F12AC9A1-56FF-4359-A871-990614D8FB0E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以可模仿性方面來說，五星級飯店主廚之技能具有不可模仿性</a:t>
          </a:r>
          <a:endParaRPr lang="zh-TW" altLang="en-US" sz="18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552E2D5-C46E-4CEB-96FC-27E84E0EBE93}" type="parTrans" cxnId="{B2D9A101-9C59-4BB6-B86A-249514C15F97}">
      <dgm:prSet/>
      <dgm:spPr/>
      <dgm:t>
        <a:bodyPr/>
        <a:lstStyle/>
        <a:p>
          <a:endParaRPr lang="zh-TW" altLang="en-US"/>
        </a:p>
      </dgm:t>
    </dgm:pt>
    <dgm:pt modelId="{1718C467-8D48-40B6-ADBE-3F1847797C51}" type="sibTrans" cxnId="{B2D9A101-9C59-4BB6-B86A-249514C15F97}">
      <dgm:prSet/>
      <dgm:spPr/>
      <dgm:t>
        <a:bodyPr/>
        <a:lstStyle/>
        <a:p>
          <a:endParaRPr lang="zh-TW" altLang="en-US"/>
        </a:p>
      </dgm:t>
    </dgm:pt>
    <dgm:pt modelId="{9507E066-6274-46FA-B8BC-B578A2452701}">
      <dgm:prSet phldrT="[文字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2005</a:t>
          </a:r>
          <a:r>
            <a:rPr lang="zh-TW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年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12</a:t>
          </a:r>
          <a:r>
            <a:rPr lang="zh-TW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月在台中斥資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3.5</a:t>
          </a:r>
          <a:r>
            <a:rPr lang="zh-TW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億成立全台最大的中央工廠與研發中心</a:t>
          </a:r>
          <a:endParaRPr lang="zh-TW" altLang="en-US" sz="18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25CA862D-1F77-4192-AB80-E370D4E22966}">
      <dgm:prSet phldrT="[文字]" custT="1"/>
      <dgm:spPr/>
      <dgm:t>
        <a:bodyPr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2004</a:t>
          </a:r>
          <a:r>
            <a:rPr lang="zh-TW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年</a:t>
          </a:r>
          <a:r>
            <a:rPr lang="en-US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6</a:t>
          </a:r>
          <a:r>
            <a:rPr lang="zh-TW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月在北部成立烘培工廠</a:t>
          </a:r>
          <a:endParaRPr lang="zh-TW" altLang="en-US" sz="18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94048AA-A0B3-4DA7-B994-8078CDF136C0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企業基礎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F9A5CC30-10E5-4D0F-AD1A-4D4C6C95B127}" type="sibTrans" cxnId="{3FDFE1DA-2990-4741-A8AA-40728CAD80D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9CF0939-9E35-4D4C-BE98-87171CC7933A}" type="parTrans" cxnId="{3FDFE1DA-2990-4741-A8AA-40728CAD80D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D5AB6D1-CFE9-4F64-A1FA-53191FB1B9EA}" type="sibTrans" cxnId="{E0E8C467-84C4-429B-8A41-230806C8731C}">
      <dgm:prSet/>
      <dgm:spPr/>
      <dgm:t>
        <a:bodyPr/>
        <a:lstStyle/>
        <a:p>
          <a:endParaRPr lang="zh-TW" altLang="en-US"/>
        </a:p>
      </dgm:t>
    </dgm:pt>
    <dgm:pt modelId="{99585A14-0B0D-435A-A73E-6AD5C89425A7}" type="parTrans" cxnId="{E0E8C467-84C4-429B-8A41-230806C8731C}">
      <dgm:prSet/>
      <dgm:spPr/>
      <dgm:t>
        <a:bodyPr/>
        <a:lstStyle/>
        <a:p>
          <a:endParaRPr lang="zh-TW" altLang="en-US"/>
        </a:p>
      </dgm:t>
    </dgm:pt>
    <dgm:pt modelId="{87BD19FD-519B-4A16-B921-FAB85049C8A0}" type="sibTrans" cxnId="{3FF3DC4A-C352-4E66-95B1-D8F5D29A0A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996F52D-D2EC-401A-B4E3-839E514D615C}" type="parTrans" cxnId="{3FF3DC4A-C352-4E66-95B1-D8F5D29A0A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EE71A8-5AB9-47E4-A8F7-5733CCAA54D4}" type="pres">
      <dgm:prSet presAssocID="{061C01F2-F244-4430-9F5D-28C780CE0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F936-B450-441E-A020-B20767096FE3}" type="pres">
      <dgm:prSet presAssocID="{97B02CF6-C9BC-481D-9AA4-8A03CD10C685}" presName="parentText" presStyleLbl="node1" presStyleIdx="0" presStyleCnt="2" custScaleY="5615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EBF618-6F33-4762-9981-A6A995C0BBBF}" type="pres">
      <dgm:prSet presAssocID="{97B02CF6-C9BC-481D-9AA4-8A03CD10C68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D709CD-6FC3-41A0-99F1-9156BB01BD70}" type="pres">
      <dgm:prSet presAssocID="{394048AA-A0B3-4DA7-B994-8078CDF136C0}" presName="parentText" presStyleLbl="node1" presStyleIdx="1" presStyleCnt="2" custScaleY="5615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41D26A-E2F2-42BA-B703-A8D8CBF37456}" type="pres">
      <dgm:prSet presAssocID="{394048AA-A0B3-4DA7-B994-8078CDF136C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28B261-3583-451C-9C59-6AF67A225F76}" type="presOf" srcId="{A074D4BD-C877-454B-9CB9-2DBDD5AB1B82}" destId="{DFEBF618-6F33-4762-9981-A6A995C0BBBF}" srcOrd="0" destOrd="0" presId="urn:microsoft.com/office/officeart/2005/8/layout/vList2"/>
    <dgm:cxn modelId="{9FE1C047-4D95-4DF4-B711-D56C5687DF42}" type="presOf" srcId="{9507E066-6274-46FA-B8BC-B578A2452701}" destId="{5241D26A-E2F2-42BA-B703-A8D8CBF37456}" srcOrd="0" destOrd="1" presId="urn:microsoft.com/office/officeart/2005/8/layout/vList2"/>
    <dgm:cxn modelId="{E0E8C467-84C4-429B-8A41-230806C8731C}" srcId="{394048AA-A0B3-4DA7-B994-8078CDF136C0}" destId="{9507E066-6274-46FA-B8BC-B578A2452701}" srcOrd="1" destOrd="0" parTransId="{99585A14-0B0D-435A-A73E-6AD5C89425A7}" sibTransId="{8D5AB6D1-CFE9-4F64-A1FA-53191FB1B9EA}"/>
    <dgm:cxn modelId="{F1DD7E97-5DC7-4AA7-8807-C0FF274430C1}" type="presOf" srcId="{F12AC9A1-56FF-4359-A871-990614D8FB0E}" destId="{DFEBF618-6F33-4762-9981-A6A995C0BBBF}" srcOrd="0" destOrd="2" presId="urn:microsoft.com/office/officeart/2005/8/layout/vList2"/>
    <dgm:cxn modelId="{3FF3DC4A-C352-4E66-95B1-D8F5D29A0AA4}" srcId="{394048AA-A0B3-4DA7-B994-8078CDF136C0}" destId="{25CA862D-1F77-4192-AB80-E370D4E22966}" srcOrd="0" destOrd="0" parTransId="{F996F52D-D2EC-401A-B4E3-839E514D615C}" sibTransId="{87BD19FD-519B-4A16-B921-FAB85049C8A0}"/>
    <dgm:cxn modelId="{DCB80FD4-CCF8-4B50-AD0F-D1B1ABB95B7F}" type="presOf" srcId="{25CA862D-1F77-4192-AB80-E370D4E22966}" destId="{5241D26A-E2F2-42BA-B703-A8D8CBF37456}" srcOrd="0" destOrd="0" presId="urn:microsoft.com/office/officeart/2005/8/layout/vList2"/>
    <dgm:cxn modelId="{37E2A2DF-C8E9-45C0-B304-A81BCEA46709}" srcId="{97B02CF6-C9BC-481D-9AA4-8A03CD10C685}" destId="{71D7D6B9-EF39-4BED-B3E2-0D1DF58A2536}" srcOrd="1" destOrd="0" parTransId="{9B323C73-9CDA-499F-9C43-40266AB8E76E}" sibTransId="{D463087F-25A7-4306-944D-5717747DD25B}"/>
    <dgm:cxn modelId="{28BBF0F3-268B-4B0A-9BBE-A2E25ECFFC22}" type="presOf" srcId="{394048AA-A0B3-4DA7-B994-8078CDF136C0}" destId="{73D709CD-6FC3-41A0-99F1-9156BB01BD70}" srcOrd="0" destOrd="0" presId="urn:microsoft.com/office/officeart/2005/8/layout/vList2"/>
    <dgm:cxn modelId="{45686C4C-FABE-44DC-A88B-4E48A4E58303}" srcId="{061C01F2-F244-4430-9F5D-28C780CE05F2}" destId="{97B02CF6-C9BC-481D-9AA4-8A03CD10C685}" srcOrd="0" destOrd="0" parTransId="{4A65C14B-3450-4186-B7EE-C4F73881AA70}" sibTransId="{1806F12C-8802-4E49-952A-CAE199403F99}"/>
    <dgm:cxn modelId="{B2D9A101-9C59-4BB6-B86A-249514C15F97}" srcId="{97B02CF6-C9BC-481D-9AA4-8A03CD10C685}" destId="{F12AC9A1-56FF-4359-A871-990614D8FB0E}" srcOrd="2" destOrd="0" parTransId="{9552E2D5-C46E-4CEB-96FC-27E84E0EBE93}" sibTransId="{1718C467-8D48-40B6-ADBE-3F1847797C51}"/>
    <dgm:cxn modelId="{3FDFE1DA-2990-4741-A8AA-40728CAD80D1}" srcId="{061C01F2-F244-4430-9F5D-28C780CE05F2}" destId="{394048AA-A0B3-4DA7-B994-8078CDF136C0}" srcOrd="1" destOrd="0" parTransId="{B9CF0939-9E35-4D4C-BE98-87171CC7933A}" sibTransId="{F9A5CC30-10E5-4D0F-AD1A-4D4C6C95B127}"/>
    <dgm:cxn modelId="{11B6C6E3-D69A-4A0A-9C90-B4A17CE34B4F}" type="presOf" srcId="{71D7D6B9-EF39-4BED-B3E2-0D1DF58A2536}" destId="{DFEBF618-6F33-4762-9981-A6A995C0BBBF}" srcOrd="0" destOrd="1" presId="urn:microsoft.com/office/officeart/2005/8/layout/vList2"/>
    <dgm:cxn modelId="{AEB690AF-623C-47DA-8F81-7860C6FDCFE2}" srcId="{97B02CF6-C9BC-481D-9AA4-8A03CD10C685}" destId="{A074D4BD-C877-454B-9CB9-2DBDD5AB1B82}" srcOrd="0" destOrd="0" parTransId="{7F4551AA-3BDC-483A-A0B9-9A858C382BE6}" sibTransId="{2FFE2659-A9E4-4AD2-986B-D8683A240A11}"/>
    <dgm:cxn modelId="{180E9DBE-A109-4EC4-8449-539CEC742AC8}" type="presOf" srcId="{061C01F2-F244-4430-9F5D-28C780CE05F2}" destId="{DAEE71A8-5AB9-47E4-A8F7-5733CCAA54D4}" srcOrd="0" destOrd="0" presId="urn:microsoft.com/office/officeart/2005/8/layout/vList2"/>
    <dgm:cxn modelId="{1D03D1F9-7257-4BBA-B063-2B8A10A6F398}" type="presOf" srcId="{97B02CF6-C9BC-481D-9AA4-8A03CD10C685}" destId="{7FA2F936-B450-441E-A020-B20767096FE3}" srcOrd="0" destOrd="0" presId="urn:microsoft.com/office/officeart/2005/8/layout/vList2"/>
    <dgm:cxn modelId="{E635AC8C-9C11-401A-9E2F-9B7AA6A2898A}" type="presParOf" srcId="{DAEE71A8-5AB9-47E4-A8F7-5733CCAA54D4}" destId="{7FA2F936-B450-441E-A020-B20767096FE3}" srcOrd="0" destOrd="0" presId="urn:microsoft.com/office/officeart/2005/8/layout/vList2"/>
    <dgm:cxn modelId="{79C912DD-878F-436B-B34E-0BA2BEF2DE4A}" type="presParOf" srcId="{DAEE71A8-5AB9-47E4-A8F7-5733CCAA54D4}" destId="{DFEBF618-6F33-4762-9981-A6A995C0BBBF}" srcOrd="1" destOrd="0" presId="urn:microsoft.com/office/officeart/2005/8/layout/vList2"/>
    <dgm:cxn modelId="{B7321961-7CCE-47FB-A983-256966291D50}" type="presParOf" srcId="{DAEE71A8-5AB9-47E4-A8F7-5733CCAA54D4}" destId="{73D709CD-6FC3-41A0-99F1-9156BB01BD70}" srcOrd="2" destOrd="0" presId="urn:microsoft.com/office/officeart/2005/8/layout/vList2"/>
    <dgm:cxn modelId="{C02A5D59-65E7-45C3-BEE1-DB433C541D58}" type="presParOf" srcId="{DAEE71A8-5AB9-47E4-A8F7-5733CCAA54D4}" destId="{5241D26A-E2F2-42BA-B703-A8D8CBF374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C01F2-F244-4430-9F5D-28C780CE05F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483C016-0055-4DFF-8DD1-36E8727B3862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技術發展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F1F9FD1E-D7E6-4A8E-A753-FC7A75C375CF}" type="parTrans" cxnId="{AAF11243-1A01-488F-82DA-1F1DCECF3B7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7CE980E-1991-40F0-9075-65DD694B0D2E}" type="sibTrans" cxnId="{AAF11243-1A01-488F-82DA-1F1DCECF3B7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93C0E18-9773-4475-A517-792F9B576F9A}">
      <dgm:prSet phldrT="[文字]" custT="1"/>
      <dgm:spPr/>
      <dgm:t>
        <a:bodyPr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85</a:t>
          </a:r>
          <a:r>
            <a:rPr lang="zh-TW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度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C</a:t>
          </a:r>
          <a:r>
            <a:rPr lang="zh-TW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使用虛擬專用網路連接總部與各門市間的資訊傳遞，經由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POS</a:t>
          </a:r>
          <a:r>
            <a:rPr lang="zh-TW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系統清楚的掌握銷售數量，導入高科技的精密生產步驟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SOP</a:t>
          </a:r>
          <a:endParaRPr lang="zh-TW" altLang="en-US" sz="18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B4A98F-6506-4554-9707-C16AE74E1239}" type="parTrans" cxnId="{5EF6585A-C708-4A77-8A89-BB78011C374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D5FEFA5-E2E0-4DE5-90D3-9AD52F9838B7}" type="sibTrans" cxnId="{5EF6585A-C708-4A77-8A89-BB78011C374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2A7D01D-CD73-4601-BE50-6FC83F4EA561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採購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AA76E589-50E2-4969-9272-39C65C553F93}" type="parTrans" cxnId="{369EF1E6-D6C3-4629-A485-DEE71D5600B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AFC3436-C41D-4199-9F00-B2BAEC4A6C33}" type="sibTrans" cxnId="{369EF1E6-D6C3-4629-A485-DEE71D5600B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0217CE8-5C4F-4E39-946D-235AD09241C1}">
      <dgm:prSet phldrT="[文字]" custT="1"/>
      <dgm:spPr/>
      <dgm:t>
        <a:bodyPr/>
        <a:lstStyle/>
        <a:p>
          <a:r>
            <a:rPr lang="zh-TW" altLang="en-US" sz="18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藉由大量集中的採購方式有效的壓低原物料進貨的成本</a:t>
          </a:r>
          <a:endParaRPr lang="zh-TW" altLang="en-US" sz="18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3AF1145-0020-4AC7-9B2B-31003CE8ECC6}" type="parTrans" cxnId="{4DC9CE68-81AC-4303-8AE8-28ED29A33E3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5372CE1-B412-470D-9696-3BA627CF8039}" type="sibTrans" cxnId="{4DC9CE68-81AC-4303-8AE8-28ED29A33E3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43CD8EF-E2E6-48FC-8D13-4ED32D060109}">
      <dgm:prSet phldrT="[文字]" custT="1"/>
      <dgm:spPr/>
      <dgm:t>
        <a:bodyPr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2007</a:t>
          </a:r>
          <a:r>
            <a:rPr lang="zh-TW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年為了組織與海外市場複製擴散效能，開始積極導入</a:t>
          </a:r>
          <a:r>
            <a:rPr lang="en-US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ERP</a:t>
          </a:r>
          <a:r>
            <a:rPr lang="zh-TW" sz="18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系統，有效的降低中央工場產品的耗損率，提升生產效能與效率，使產品品質更加穩定，增加組織競爭優勢</a:t>
          </a:r>
          <a:endParaRPr lang="zh-TW" altLang="en-US" sz="18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A06B956-0C7E-40CB-8E24-80F957BDA473}" type="parTrans" cxnId="{C580D855-56B0-4D53-9140-C737D9BA79DA}">
      <dgm:prSet/>
      <dgm:spPr/>
      <dgm:t>
        <a:bodyPr/>
        <a:lstStyle/>
        <a:p>
          <a:endParaRPr lang="zh-TW" altLang="en-US"/>
        </a:p>
      </dgm:t>
    </dgm:pt>
    <dgm:pt modelId="{AAE4B778-7828-4C4D-B4D6-512DCB44EE4C}" type="sibTrans" cxnId="{C580D855-56B0-4D53-9140-C737D9BA79DA}">
      <dgm:prSet/>
      <dgm:spPr/>
      <dgm:t>
        <a:bodyPr/>
        <a:lstStyle/>
        <a:p>
          <a:endParaRPr lang="zh-TW" altLang="en-US"/>
        </a:p>
      </dgm:t>
    </dgm:pt>
    <dgm:pt modelId="{DAEE71A8-5AB9-47E4-A8F7-5733CCAA54D4}" type="pres">
      <dgm:prSet presAssocID="{061C01F2-F244-4430-9F5D-28C780CE0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E7E0FF-0EA8-43C7-80FB-B92173FA5F2F}" type="pres">
      <dgm:prSet presAssocID="{0483C016-0055-4DFF-8DD1-36E8727B3862}" presName="parentText" presStyleLbl="node1" presStyleIdx="0" presStyleCnt="2" custScaleY="4891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1232B2-843B-437E-8E62-763B450C6016}" type="pres">
      <dgm:prSet presAssocID="{0483C016-0055-4DFF-8DD1-36E8727B386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1BC32-5728-4F0D-B875-21A9CB509D97}" type="pres">
      <dgm:prSet presAssocID="{72A7D01D-CD73-4601-BE50-6FC83F4EA561}" presName="parentText" presStyleLbl="node1" presStyleIdx="1" presStyleCnt="2" custScaleY="4891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137A00-C4AC-4864-81FC-0888374F0648}" type="pres">
      <dgm:prSet presAssocID="{72A7D01D-CD73-4601-BE50-6FC83F4EA561}" presName="childText" presStyleLbl="revTx" presStyleIdx="1" presStyleCnt="2" custScaleY="112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51FC87-46FB-4316-8344-D7A224CAF79E}" type="presOf" srcId="{72A7D01D-CD73-4601-BE50-6FC83F4EA561}" destId="{DCE1BC32-5728-4F0D-B875-21A9CB509D97}" srcOrd="0" destOrd="0" presId="urn:microsoft.com/office/officeart/2005/8/layout/vList2"/>
    <dgm:cxn modelId="{AAF11243-1A01-488F-82DA-1F1DCECF3B7A}" srcId="{061C01F2-F244-4430-9F5D-28C780CE05F2}" destId="{0483C016-0055-4DFF-8DD1-36E8727B3862}" srcOrd="0" destOrd="0" parTransId="{F1F9FD1E-D7E6-4A8E-A753-FC7A75C375CF}" sibTransId="{17CE980E-1991-40F0-9075-65DD694B0D2E}"/>
    <dgm:cxn modelId="{798EAB1A-E75A-44A9-916A-6CEC1D6051B5}" type="presOf" srcId="{10217CE8-5C4F-4E39-946D-235AD09241C1}" destId="{69137A00-C4AC-4864-81FC-0888374F0648}" srcOrd="0" destOrd="0" presId="urn:microsoft.com/office/officeart/2005/8/layout/vList2"/>
    <dgm:cxn modelId="{B15D0436-3162-4FA4-B8E7-A5C0C5F7A009}" type="presOf" srcId="{061C01F2-F244-4430-9F5D-28C780CE05F2}" destId="{DAEE71A8-5AB9-47E4-A8F7-5733CCAA54D4}" srcOrd="0" destOrd="0" presId="urn:microsoft.com/office/officeart/2005/8/layout/vList2"/>
    <dgm:cxn modelId="{4DC9CE68-81AC-4303-8AE8-28ED29A33E3C}" srcId="{72A7D01D-CD73-4601-BE50-6FC83F4EA561}" destId="{10217CE8-5C4F-4E39-946D-235AD09241C1}" srcOrd="0" destOrd="0" parTransId="{53AF1145-0020-4AC7-9B2B-31003CE8ECC6}" sibTransId="{55372CE1-B412-470D-9696-3BA627CF8039}"/>
    <dgm:cxn modelId="{E5B1AB0D-862F-4F6C-BAC1-88BECAAED913}" type="presOf" srcId="{B93C0E18-9773-4475-A517-792F9B576F9A}" destId="{231232B2-843B-437E-8E62-763B450C6016}" srcOrd="0" destOrd="0" presId="urn:microsoft.com/office/officeart/2005/8/layout/vList2"/>
    <dgm:cxn modelId="{7E563A85-1AED-406D-B038-BCE3C76C59BD}" type="presOf" srcId="{A43CD8EF-E2E6-48FC-8D13-4ED32D060109}" destId="{231232B2-843B-437E-8E62-763B450C6016}" srcOrd="0" destOrd="1" presId="urn:microsoft.com/office/officeart/2005/8/layout/vList2"/>
    <dgm:cxn modelId="{369EF1E6-D6C3-4629-A485-DEE71D5600B0}" srcId="{061C01F2-F244-4430-9F5D-28C780CE05F2}" destId="{72A7D01D-CD73-4601-BE50-6FC83F4EA561}" srcOrd="1" destOrd="0" parTransId="{AA76E589-50E2-4969-9272-39C65C553F93}" sibTransId="{BAFC3436-C41D-4199-9F00-B2BAEC4A6C33}"/>
    <dgm:cxn modelId="{5EF6585A-C708-4A77-8A89-BB78011C3746}" srcId="{0483C016-0055-4DFF-8DD1-36E8727B3862}" destId="{B93C0E18-9773-4475-A517-792F9B576F9A}" srcOrd="0" destOrd="0" parTransId="{3CB4A98F-6506-4554-9707-C16AE74E1239}" sibTransId="{9D5FEFA5-E2E0-4DE5-90D3-9AD52F9838B7}"/>
    <dgm:cxn modelId="{C79D4EE0-85CD-44D0-9BE8-DB5D37A9815D}" type="presOf" srcId="{0483C016-0055-4DFF-8DD1-36E8727B3862}" destId="{A0E7E0FF-0EA8-43C7-80FB-B92173FA5F2F}" srcOrd="0" destOrd="0" presId="urn:microsoft.com/office/officeart/2005/8/layout/vList2"/>
    <dgm:cxn modelId="{C580D855-56B0-4D53-9140-C737D9BA79DA}" srcId="{0483C016-0055-4DFF-8DD1-36E8727B3862}" destId="{A43CD8EF-E2E6-48FC-8D13-4ED32D060109}" srcOrd="1" destOrd="0" parTransId="{FA06B956-0C7E-40CB-8E24-80F957BDA473}" sibTransId="{AAE4B778-7828-4C4D-B4D6-512DCB44EE4C}"/>
    <dgm:cxn modelId="{4862D558-0892-4513-84A3-6038CD8D6916}" type="presParOf" srcId="{DAEE71A8-5AB9-47E4-A8F7-5733CCAA54D4}" destId="{A0E7E0FF-0EA8-43C7-80FB-B92173FA5F2F}" srcOrd="0" destOrd="0" presId="urn:microsoft.com/office/officeart/2005/8/layout/vList2"/>
    <dgm:cxn modelId="{1DB140AD-917F-4C3D-931B-1AA5E584A94E}" type="presParOf" srcId="{DAEE71A8-5AB9-47E4-A8F7-5733CCAA54D4}" destId="{231232B2-843B-437E-8E62-763B450C6016}" srcOrd="1" destOrd="0" presId="urn:microsoft.com/office/officeart/2005/8/layout/vList2"/>
    <dgm:cxn modelId="{8EEB1BCE-F316-48F8-ABB0-C4BF119F438D}" type="presParOf" srcId="{DAEE71A8-5AB9-47E4-A8F7-5733CCAA54D4}" destId="{DCE1BC32-5728-4F0D-B875-21A9CB509D97}" srcOrd="2" destOrd="0" presId="urn:microsoft.com/office/officeart/2005/8/layout/vList2"/>
    <dgm:cxn modelId="{DA0AE5EE-CC64-479B-9846-0BF0A07DA744}" type="presParOf" srcId="{DAEE71A8-5AB9-47E4-A8F7-5733CCAA54D4}" destId="{69137A00-C4AC-4864-81FC-0888374F064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00BC6-305F-483F-9DE1-7F21AD5B0DA1}">
      <dsp:nvSpPr>
        <dsp:cNvPr id="0" name=""/>
        <dsp:cNvSpPr/>
      </dsp:nvSpPr>
      <dsp:spPr>
        <a:xfrm>
          <a:off x="2625765" y="1617653"/>
          <a:ext cx="1229189" cy="12291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>
              <a:latin typeface="微軟正黑體" pitchFamily="34" charset="-120"/>
              <a:ea typeface="微軟正黑體" pitchFamily="34" charset="-120"/>
            </a:rPr>
            <a:t>85</a:t>
          </a:r>
          <a:r>
            <a:rPr lang="zh-TW" altLang="en-US" sz="2300" kern="1200">
              <a:latin typeface="微軟正黑體" pitchFamily="34" charset="-120"/>
              <a:ea typeface="微軟正黑體" pitchFamily="34" charset="-120"/>
            </a:rPr>
            <a:t>度</a:t>
          </a:r>
          <a:r>
            <a:rPr lang="en-US" altLang="zh-TW" sz="2300" kern="1200">
              <a:latin typeface="微軟正黑體" pitchFamily="34" charset="-120"/>
              <a:ea typeface="微軟正黑體" pitchFamily="34" charset="-120"/>
            </a:rPr>
            <a:t>C</a:t>
          </a:r>
          <a:endParaRPr lang="zh-TW" altLang="en-US" sz="2300" kern="1200">
            <a:latin typeface="微軟正黑體" pitchFamily="34" charset="-120"/>
            <a:ea typeface="微軟正黑體" pitchFamily="34" charset="-120"/>
          </a:endParaRPr>
        </a:p>
      </dsp:txBody>
      <dsp:txXfrm>
        <a:off x="2805776" y="1797664"/>
        <a:ext cx="869167" cy="869167"/>
      </dsp:txXfrm>
    </dsp:sp>
    <dsp:sp modelId="{CC39DEE0-4AA1-4EEE-AAE9-1198F0893BAD}">
      <dsp:nvSpPr>
        <dsp:cNvPr id="0" name=""/>
        <dsp:cNvSpPr/>
      </dsp:nvSpPr>
      <dsp:spPr>
        <a:xfrm rot="16200000">
          <a:off x="3055064" y="1415287"/>
          <a:ext cx="370590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370590" y="170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3231095" y="1423093"/>
        <a:ext cx="18529" cy="18529"/>
      </dsp:txXfrm>
    </dsp:sp>
    <dsp:sp modelId="{91ED4D94-D98F-4BDD-AD0E-C55D5F118EF3}">
      <dsp:nvSpPr>
        <dsp:cNvPr id="0" name=""/>
        <dsp:cNvSpPr/>
      </dsp:nvSpPr>
      <dsp:spPr>
        <a:xfrm>
          <a:off x="2625765" y="17873"/>
          <a:ext cx="1229189" cy="12291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latin typeface="微軟正黑體" pitchFamily="34" charset="-120"/>
              <a:ea typeface="微軟正黑體" pitchFamily="34" charset="-120"/>
            </a:rPr>
            <a:t>五星級的咖啡</a:t>
          </a:r>
        </a:p>
      </dsp:txBody>
      <dsp:txXfrm>
        <a:off x="2805776" y="197884"/>
        <a:ext cx="869167" cy="869167"/>
      </dsp:txXfrm>
    </dsp:sp>
    <dsp:sp modelId="{4CE237CC-E0EE-4FEF-864A-3C53AAA6687F}">
      <dsp:nvSpPr>
        <dsp:cNvPr id="0" name=""/>
        <dsp:cNvSpPr/>
      </dsp:nvSpPr>
      <dsp:spPr>
        <a:xfrm>
          <a:off x="3854954" y="2215177"/>
          <a:ext cx="370590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370590" y="170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4030985" y="2222983"/>
        <a:ext cx="18529" cy="18529"/>
      </dsp:txXfrm>
    </dsp:sp>
    <dsp:sp modelId="{09716747-FB90-4801-9DD0-EEAF8C79E558}">
      <dsp:nvSpPr>
        <dsp:cNvPr id="0" name=""/>
        <dsp:cNvSpPr/>
      </dsp:nvSpPr>
      <dsp:spPr>
        <a:xfrm>
          <a:off x="4225544" y="1617653"/>
          <a:ext cx="1229189" cy="122918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>
              <a:latin typeface="微軟正黑體" pitchFamily="34" charset="-120"/>
              <a:ea typeface="微軟正黑體" pitchFamily="34" charset="-120"/>
            </a:rPr>
            <a:t>五星級的烘培</a:t>
          </a:r>
        </a:p>
      </dsp:txBody>
      <dsp:txXfrm>
        <a:off x="4405555" y="1797664"/>
        <a:ext cx="869167" cy="869167"/>
      </dsp:txXfrm>
    </dsp:sp>
    <dsp:sp modelId="{77205470-364C-4CDA-8D47-82870D8BCCB3}">
      <dsp:nvSpPr>
        <dsp:cNvPr id="0" name=""/>
        <dsp:cNvSpPr/>
      </dsp:nvSpPr>
      <dsp:spPr>
        <a:xfrm rot="5400000">
          <a:off x="3055064" y="3015067"/>
          <a:ext cx="370590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370590" y="170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3231095" y="3022873"/>
        <a:ext cx="18529" cy="18529"/>
      </dsp:txXfrm>
    </dsp:sp>
    <dsp:sp modelId="{117E3CA5-E9F5-4314-96D1-608AEA48E1A7}">
      <dsp:nvSpPr>
        <dsp:cNvPr id="0" name=""/>
        <dsp:cNvSpPr/>
      </dsp:nvSpPr>
      <dsp:spPr>
        <a:xfrm>
          <a:off x="2625765" y="3217432"/>
          <a:ext cx="1229189" cy="122918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>
              <a:latin typeface="微軟正黑體" pitchFamily="34" charset="-120"/>
              <a:ea typeface="微軟正黑體" pitchFamily="34" charset="-120"/>
            </a:rPr>
            <a:t>五星級的蛋糕</a:t>
          </a:r>
        </a:p>
      </dsp:txBody>
      <dsp:txXfrm>
        <a:off x="2805776" y="3397443"/>
        <a:ext cx="869167" cy="869167"/>
      </dsp:txXfrm>
    </dsp:sp>
    <dsp:sp modelId="{526B5034-E3EE-46D8-96B3-94B73C3655B5}">
      <dsp:nvSpPr>
        <dsp:cNvPr id="0" name=""/>
        <dsp:cNvSpPr/>
      </dsp:nvSpPr>
      <dsp:spPr>
        <a:xfrm rot="10800000">
          <a:off x="2255175" y="2215177"/>
          <a:ext cx="370590" cy="34140"/>
        </a:xfrm>
        <a:custGeom>
          <a:avLst/>
          <a:gdLst/>
          <a:ahLst/>
          <a:cxnLst/>
          <a:rect l="0" t="0" r="0" b="0"/>
          <a:pathLst>
            <a:path>
              <a:moveTo>
                <a:pt x="0" y="17070"/>
              </a:moveTo>
              <a:lnTo>
                <a:pt x="370590" y="170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 rot="10800000">
        <a:off x="2431205" y="2222983"/>
        <a:ext cx="18529" cy="18529"/>
      </dsp:txXfrm>
    </dsp:sp>
    <dsp:sp modelId="{6AF6319D-0B14-400B-BC9B-C7E79C8EEDD1}">
      <dsp:nvSpPr>
        <dsp:cNvPr id="0" name=""/>
        <dsp:cNvSpPr/>
      </dsp:nvSpPr>
      <dsp:spPr>
        <a:xfrm>
          <a:off x="1025985" y="1617653"/>
          <a:ext cx="1229189" cy="122918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>
              <a:latin typeface="微軟正黑體" pitchFamily="34" charset="-120"/>
              <a:ea typeface="微軟正黑體" pitchFamily="34" charset="-120"/>
            </a:rPr>
            <a:t>五星級的服務</a:t>
          </a:r>
        </a:p>
      </dsp:txBody>
      <dsp:txXfrm>
        <a:off x="1205996" y="1797664"/>
        <a:ext cx="869167" cy="869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25D52-0160-49BC-B9FB-C04478AC17DB}">
      <dsp:nvSpPr>
        <dsp:cNvPr id="0" name=""/>
        <dsp:cNvSpPr/>
      </dsp:nvSpPr>
      <dsp:spPr>
        <a:xfrm>
          <a:off x="6585460" y="536221"/>
          <a:ext cx="1420468" cy="14207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208F4D-0660-4520-A2B0-69718B9EE50D}">
      <dsp:nvSpPr>
        <dsp:cNvPr id="0" name=""/>
        <dsp:cNvSpPr/>
      </dsp:nvSpPr>
      <dsp:spPr>
        <a:xfrm>
          <a:off x="6632330" y="583586"/>
          <a:ext cx="1325972" cy="1325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  <a:t>售後</a:t>
          </a:r>
          <a:r>
            <a:rPr lang="en-US" altLang="zh-TW" sz="2200" kern="1200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200" kern="1200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2200" kern="1200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rPr>
            <a:t>服務</a:t>
          </a:r>
          <a:endParaRPr lang="zh-TW" altLang="en-US" sz="2200" kern="1200" dirty="0">
            <a:solidFill>
              <a:schemeClr val="accent5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6822078" y="773047"/>
        <a:ext cx="947231" cy="947051"/>
      </dsp:txXfrm>
    </dsp:sp>
    <dsp:sp modelId="{46A9BBDF-B22F-4D69-82C5-F63B7BE25E0F}">
      <dsp:nvSpPr>
        <dsp:cNvPr id="0" name=""/>
        <dsp:cNvSpPr/>
      </dsp:nvSpPr>
      <dsp:spPr>
        <a:xfrm rot="2700000">
          <a:off x="5116691" y="536295"/>
          <a:ext cx="1420304" cy="1420304"/>
        </a:xfrm>
        <a:prstGeom prst="teardrop">
          <a:avLst>
            <a:gd name="adj" fmla="val 10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EBAF7A-32D1-48FD-8569-B001BF6789CC}">
      <dsp:nvSpPr>
        <dsp:cNvPr id="0" name=""/>
        <dsp:cNvSpPr/>
      </dsp:nvSpPr>
      <dsp:spPr>
        <a:xfrm>
          <a:off x="5164991" y="583586"/>
          <a:ext cx="1325972" cy="1325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>市場</a:t>
          </a:r>
          <a:r>
            <a:rPr lang="en-US" altLang="zh-TW" sz="2200" kern="12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200" kern="12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2200" kern="12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rPr>
            <a:t>銷售</a:t>
          </a:r>
          <a:endParaRPr lang="zh-TW" altLang="en-US" sz="2200" kern="1200" dirty="0">
            <a:solidFill>
              <a:srgbClr val="00B05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5353983" y="773047"/>
        <a:ext cx="947231" cy="947051"/>
      </dsp:txXfrm>
    </dsp:sp>
    <dsp:sp modelId="{6841FD47-2477-47C8-A4C3-C540F236623C}">
      <dsp:nvSpPr>
        <dsp:cNvPr id="0" name=""/>
        <dsp:cNvSpPr/>
      </dsp:nvSpPr>
      <dsp:spPr>
        <a:xfrm rot="2700000">
          <a:off x="3649351" y="536295"/>
          <a:ext cx="1420304" cy="1420304"/>
        </a:xfrm>
        <a:prstGeom prst="teardrop">
          <a:avLst>
            <a:gd name="adj" fmla="val 1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75F624-4F16-4600-A442-CE1807407A85}">
      <dsp:nvSpPr>
        <dsp:cNvPr id="0" name=""/>
        <dsp:cNvSpPr/>
      </dsp:nvSpPr>
      <dsp:spPr>
        <a:xfrm>
          <a:off x="3696895" y="583586"/>
          <a:ext cx="1325972" cy="1325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  <a:t>出貨</a:t>
          </a:r>
          <a:r>
            <a:rPr lang="en-US" altLang="zh-TW" sz="2200" kern="1200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200" kern="1200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2200" kern="1200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sz="2200" kern="1200" dirty="0">
            <a:solidFill>
              <a:schemeClr val="accent3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885888" y="773047"/>
        <a:ext cx="947231" cy="947051"/>
      </dsp:txXfrm>
    </dsp:sp>
    <dsp:sp modelId="{2EB52797-2079-4482-9CF6-7DEE0085E656}">
      <dsp:nvSpPr>
        <dsp:cNvPr id="0" name=""/>
        <dsp:cNvSpPr/>
      </dsp:nvSpPr>
      <dsp:spPr>
        <a:xfrm rot="2700000">
          <a:off x="2181256" y="536295"/>
          <a:ext cx="1420304" cy="1420304"/>
        </a:xfrm>
        <a:prstGeom prst="teardrop">
          <a:avLst>
            <a:gd name="adj" fmla="val 10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443BDA-0EAC-417E-8BEA-DA0EA26E6E3B}">
      <dsp:nvSpPr>
        <dsp:cNvPr id="0" name=""/>
        <dsp:cNvSpPr/>
      </dsp:nvSpPr>
      <dsp:spPr>
        <a:xfrm>
          <a:off x="2228800" y="583586"/>
          <a:ext cx="1325972" cy="1325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  <a:t>製造</a:t>
          </a:r>
          <a:r>
            <a:rPr lang="en-US" altLang="zh-TW" sz="2200" kern="12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200" kern="12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2200" kern="12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sz="2200" kern="1200" dirty="0">
            <a:solidFill>
              <a:srgbClr val="CCCC00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2418549" y="773047"/>
        <a:ext cx="947231" cy="947051"/>
      </dsp:txXfrm>
    </dsp:sp>
    <dsp:sp modelId="{677F6D73-C344-47BD-B644-1F26B59C30D7}">
      <dsp:nvSpPr>
        <dsp:cNvPr id="0" name=""/>
        <dsp:cNvSpPr/>
      </dsp:nvSpPr>
      <dsp:spPr>
        <a:xfrm rot="2700000">
          <a:off x="713161" y="536295"/>
          <a:ext cx="1420304" cy="1420304"/>
        </a:xfrm>
        <a:prstGeom prst="teardrop">
          <a:avLst>
            <a:gd name="adj" fmla="val 1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DD9000-0D43-4C3A-803E-1D179B837DB7}">
      <dsp:nvSpPr>
        <dsp:cNvPr id="0" name=""/>
        <dsp:cNvSpPr/>
      </dsp:nvSpPr>
      <dsp:spPr>
        <a:xfrm>
          <a:off x="760705" y="583586"/>
          <a:ext cx="1325972" cy="132597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進貨</a:t>
          </a:r>
          <a:r>
            <a:rPr lang="en-US" altLang="zh-TW" sz="2200" kern="1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200" kern="1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</a:br>
          <a:r>
            <a:rPr lang="zh-TW" altLang="en-US" sz="2200" kern="12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rPr>
            <a:t>物流</a:t>
          </a:r>
          <a:endParaRPr lang="zh-TW" altLang="en-US" sz="2200" kern="1200" dirty="0">
            <a:solidFill>
              <a:schemeClr val="accent6">
                <a:lumMod val="7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950454" y="773047"/>
        <a:ext cx="947231" cy="947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2F936-B450-441E-A020-B20767096FE3}">
      <dsp:nvSpPr>
        <dsp:cNvPr id="0" name=""/>
        <dsp:cNvSpPr/>
      </dsp:nvSpPr>
      <dsp:spPr>
        <a:xfrm>
          <a:off x="0" y="10683"/>
          <a:ext cx="8372886" cy="5676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人力資源管理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709" y="38392"/>
        <a:ext cx="8317468" cy="512211"/>
      </dsp:txXfrm>
    </dsp:sp>
    <dsp:sp modelId="{DFEBF618-6F33-4762-9981-A6A995C0BBBF}">
      <dsp:nvSpPr>
        <dsp:cNvPr id="0" name=""/>
        <dsp:cNvSpPr/>
      </dsp:nvSpPr>
      <dsp:spPr>
        <a:xfrm>
          <a:off x="0" y="578312"/>
          <a:ext cx="8372886" cy="1648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83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以價值性方面來說，組織過去工作團隊夥伴為公司在執行策略時增加組織內部凝結力</a:t>
          </a:r>
          <a:endParaRPr lang="zh-TW" altLang="en-US" sz="1800" kern="12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以稀有性方面來說，工作團隊與核心班底並非其他企業中容易得到的</a:t>
          </a:r>
          <a:endParaRPr lang="zh-TW" altLang="en-US" sz="1800" kern="12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以可模仿性方面來說，五星級飯店主廚之技能具有不可模仿性</a:t>
          </a:r>
          <a:endParaRPr lang="zh-TW" altLang="en-US" sz="1800" kern="12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578312"/>
        <a:ext cx="8372886" cy="1648754"/>
      </dsp:txXfrm>
    </dsp:sp>
    <dsp:sp modelId="{73D709CD-6FC3-41A0-99F1-9156BB01BD70}">
      <dsp:nvSpPr>
        <dsp:cNvPr id="0" name=""/>
        <dsp:cNvSpPr/>
      </dsp:nvSpPr>
      <dsp:spPr>
        <a:xfrm>
          <a:off x="0" y="2227067"/>
          <a:ext cx="8372886" cy="5676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企業基礎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709" y="2254776"/>
        <a:ext cx="8317468" cy="512211"/>
      </dsp:txXfrm>
    </dsp:sp>
    <dsp:sp modelId="{5241D26A-E2F2-42BA-B703-A8D8CBF37456}">
      <dsp:nvSpPr>
        <dsp:cNvPr id="0" name=""/>
        <dsp:cNvSpPr/>
      </dsp:nvSpPr>
      <dsp:spPr>
        <a:xfrm>
          <a:off x="0" y="2794696"/>
          <a:ext cx="8372886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83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2004</a:t>
          </a:r>
          <a:r>
            <a:rPr lang="zh-TW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年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6</a:t>
          </a:r>
          <a:r>
            <a:rPr lang="zh-TW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月在北部成立烘培工廠</a:t>
          </a:r>
          <a:endParaRPr lang="zh-TW" altLang="en-US" sz="1800" kern="12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2005</a:t>
          </a:r>
          <a:r>
            <a:rPr lang="zh-TW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年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12</a:t>
          </a:r>
          <a:r>
            <a:rPr lang="zh-TW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月在台中斥資</a:t>
          </a: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3.5</a:t>
          </a:r>
          <a:r>
            <a:rPr lang="zh-TW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億成立全台最大的中央工廠與研發中心</a:t>
          </a:r>
          <a:endParaRPr lang="zh-TW" altLang="en-US" sz="1800" kern="12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2794696"/>
        <a:ext cx="8372886" cy="894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7E0FF-0EA8-43C7-80FB-B92173FA5F2F}">
      <dsp:nvSpPr>
        <dsp:cNvPr id="0" name=""/>
        <dsp:cNvSpPr/>
      </dsp:nvSpPr>
      <dsp:spPr>
        <a:xfrm>
          <a:off x="0" y="696923"/>
          <a:ext cx="8443878" cy="586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技術發展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608" y="725531"/>
        <a:ext cx="8386662" cy="528824"/>
      </dsp:txXfrm>
    </dsp:sp>
    <dsp:sp modelId="{231232B2-843B-437E-8E62-763B450C6016}">
      <dsp:nvSpPr>
        <dsp:cNvPr id="0" name=""/>
        <dsp:cNvSpPr/>
      </dsp:nvSpPr>
      <dsp:spPr>
        <a:xfrm>
          <a:off x="0" y="1282963"/>
          <a:ext cx="8443878" cy="192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0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85</a:t>
          </a:r>
          <a:r>
            <a:rPr lang="zh-TW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度</a:t>
          </a: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C</a:t>
          </a:r>
          <a:r>
            <a:rPr lang="zh-TW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使用虛擬專用網路連接總部與各門市間的資訊傳遞，經由</a:t>
          </a: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POS</a:t>
          </a:r>
          <a:r>
            <a:rPr lang="zh-TW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系統清楚的掌握銷售數量，導入高科技的精密生產步驟</a:t>
          </a: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SOP</a:t>
          </a:r>
          <a:endParaRPr lang="zh-TW" altLang="en-US" sz="1800" kern="12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2007</a:t>
          </a:r>
          <a:r>
            <a:rPr lang="zh-TW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年為了組織與海外市場複製擴散效能，開始積極導入</a:t>
          </a: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ERP</a:t>
          </a:r>
          <a:r>
            <a:rPr lang="zh-TW" sz="1800" kern="1200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系統，有效的降低中央工場產品的耗損率，提升生產效能與效率，使產品品質更加穩定，增加組織競爭優勢</a:t>
          </a:r>
          <a:endParaRPr lang="zh-TW" altLang="en-US" sz="1800" kern="1200" dirty="0">
            <a:solidFill>
              <a:schemeClr val="accent5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1282963"/>
        <a:ext cx="8443878" cy="1920960"/>
      </dsp:txXfrm>
    </dsp:sp>
    <dsp:sp modelId="{DCE1BC32-5728-4F0D-B875-21A9CB509D97}">
      <dsp:nvSpPr>
        <dsp:cNvPr id="0" name=""/>
        <dsp:cNvSpPr/>
      </dsp:nvSpPr>
      <dsp:spPr>
        <a:xfrm>
          <a:off x="0" y="3203923"/>
          <a:ext cx="8443878" cy="5860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採購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608" y="3232531"/>
        <a:ext cx="8386662" cy="528824"/>
      </dsp:txXfrm>
    </dsp:sp>
    <dsp:sp modelId="{69137A00-C4AC-4864-81FC-0888374F0648}">
      <dsp:nvSpPr>
        <dsp:cNvPr id="0" name=""/>
        <dsp:cNvSpPr/>
      </dsp:nvSpPr>
      <dsp:spPr>
        <a:xfrm>
          <a:off x="0" y="3789964"/>
          <a:ext cx="8443878" cy="11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09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rPr>
            <a:t>藉由大量集中的採購方式有效的壓低原物料進貨的成本</a:t>
          </a:r>
          <a:endParaRPr lang="zh-TW" altLang="en-US" sz="1800" kern="1200" dirty="0">
            <a:solidFill>
              <a:schemeClr val="accent6">
                <a:lumMod val="50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3789964"/>
        <a:ext cx="8443878" cy="118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02D0-83E9-4E21-9DD1-2512B6A4C3CF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97C51-9B61-45B9-9339-0259138252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01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97C51-9B61-45B9-9339-02591382527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74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91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04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8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48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47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75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1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6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88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88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62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B98D-5ECF-42EF-94B7-D10237159BF9}" type="datetimeFigureOut">
              <a:rPr lang="zh-TW" altLang="en-US" smtClean="0"/>
              <a:t>2013/6/17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A0BA-27C7-4278-8596-854DCB4D3D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15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.jpe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3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008" y="2780928"/>
            <a:ext cx="6948264" cy="1080120"/>
          </a:xfrm>
          <a:prstGeom prst="rect">
            <a:avLst/>
          </a:prstGeom>
          <a:solidFill>
            <a:srgbClr val="F7EAE9"/>
          </a:solidFill>
          <a:ln>
            <a:solidFill>
              <a:srgbClr val="F7EAE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流通生產管理與制度</a:t>
            </a:r>
            <a:endParaRPr lang="zh-TW" altLang="en-US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4005064"/>
            <a:ext cx="5976664" cy="2852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生產作業管理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指導教授 </a:t>
            </a:r>
            <a:r>
              <a:rPr lang="en-US" altLang="zh-TW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盧淵源 教授</a:t>
            </a:r>
            <a:endParaRPr lang="en-US" altLang="zh-TW" sz="2800" b="1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第三組   企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碩一 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M014011019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李昭儀</a:t>
            </a:r>
            <a:endParaRPr lang="en-US" altLang="zh-TW" sz="2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     企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碩一 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M014011035 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李家妤</a:t>
            </a:r>
            <a:endParaRPr lang="en-US" altLang="zh-TW" sz="2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          企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碩一 </a:t>
            </a:r>
            <a:r>
              <a:rPr lang="en-US" altLang="zh-TW" sz="2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M014011025 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呂玉慈</a:t>
            </a:r>
            <a:endParaRPr lang="en-US" altLang="zh-TW" sz="20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2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686993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物料管理、效率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導入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高科技精密生產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利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半導體的概念，詳細拆解一塊蛋糕的物料成分和比例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產能效益發揮到極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致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buFont typeface="微軟正黑體" pitchFamily="34" charset="-120"/>
              <a:buChar char="–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廚師是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第一線的物料管理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者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buFont typeface="微軟正黑體" pitchFamily="34" charset="-120"/>
              <a:buChar char="–"/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的耗損量由固定物料所產出的蛋糕總量回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buFont typeface="微軟正黑體" pitchFamily="34" charset="-120"/>
              <a:buChar char="–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主廚會在每週會議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中檢討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耗損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原因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buFont typeface="微軟正黑體" pitchFamily="34" charset="-120"/>
              <a:buChar char="–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品管部每半個月開一次會，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依照製作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耗損輕重，決定賞罰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711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15479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物料管理、效率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料管控數據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科技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、制度、執行力和員工考核必須環環相扣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以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達到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產銷協調、降低成本的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效果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EX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利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電腦管理末端資料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並且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設計一套運用在廚師身上的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開會跟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考核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都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是達到產銷協調的重要策略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1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744306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物料管理、效率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雖然擁有自己的物流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體系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堅持不買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貨車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而是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用租車的方式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租車代替購買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貨車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物流成本控制在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3%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左右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至少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可以省一半的成本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8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3724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流通運籌管理</a:t>
            </a:r>
            <a:endParaRPr lang="en-US" altLang="zh-TW" sz="32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 descr="未命名.png"/>
          <p:cNvPicPr/>
          <p:nvPr/>
        </p:nvPicPr>
        <p:blipFill rotWithShape="1">
          <a:blip r:embed="rId7" cstate="print"/>
          <a:srcRect l="6461" t="2102" b="11992"/>
          <a:stretch/>
        </p:blipFill>
        <p:spPr>
          <a:xfrm>
            <a:off x="251520" y="2122785"/>
            <a:ext cx="8639944" cy="4546575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1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372409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流通運籌管理</a:t>
            </a:r>
            <a:endParaRPr lang="en-US" altLang="zh-TW" sz="2800" b="1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咖啡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蛋糕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飲品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麵包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277">
            <a:off x="5957427" y="2027224"/>
            <a:ext cx="2349235" cy="1761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>
          <a:xfrm rot="21141114">
            <a:off x="4145969" y="2176790"/>
            <a:ext cx="1832887" cy="2377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23" y="3861048"/>
            <a:ext cx="2506464" cy="2148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040" r="7992" b="35281"/>
          <a:stretch/>
        </p:blipFill>
        <p:spPr>
          <a:xfrm rot="824633">
            <a:off x="3261376" y="4465684"/>
            <a:ext cx="2545394" cy="1931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文字方塊 13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42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7917552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咖啡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Step1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咖啡豆占成本比重最大，是屬於集團最重要的大宗原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料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是向新加坡超集集團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採購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鮮奶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則是向開元、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味全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香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料、糖漿等集中統一由中央工廠儲存、加工和保管。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u="sng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Step2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製造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營運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估計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進口咖啡豆儲存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需要量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估計需要量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烘培後包裝完整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按照各門市需求揀貨配送</a:t>
            </a:r>
            <a:endParaRPr lang="en-US" altLang="zh-TW" sz="2400" b="1" u="sng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518">
            <a:off x="6348437" y="4472477"/>
            <a:ext cx="2381399" cy="204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56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22532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咖啡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Step3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依據各門市項總部訂購的商品品項及數量揀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分配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至各貨車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出貨配送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度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擁有自己的物流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體系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向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統一集團租賃代替購買貨車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，不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用負擔車子的保養費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的將物流成本控制在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3%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左右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42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273419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咖啡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Step4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行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銷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破壞式創新為進入市場的主要策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略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更便宜、更好的產品進入連鎖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度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是使用五星級瓜地馬拉的安提瓜火山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咖啡豆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打一杯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元平易近人的價格讓每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個人品嘗高品質的咖啡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Step5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售後服務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免費的咖啡渣讓客人可以帶回家作為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除臭功能使用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同時也免除了店家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處理廢料的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上客服中心可立即性的回應客戶的建議或服務不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周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之處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791755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蛋糕</a:t>
            </a:r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Step1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向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南橋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採購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烘焙油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由中央工廠統一保管儲存</a:t>
            </a:r>
            <a:endParaRPr lang="en-US" altLang="zh-TW" sz="2400" u="sng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Step2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製造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營運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五星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級團隊擔任蛋糕西點的研發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製作好的蛋糕體再送至各門市自行進行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加工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部分直營門市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則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蛋糕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師傅在門市直接進行蛋糕製作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省略了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由中央工廠加工蛋糕體的步驟</a:t>
            </a:r>
            <a:endParaRPr lang="en-US" altLang="zh-TW" sz="2400" b="1" u="sng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139">
            <a:off x="6049273" y="1514853"/>
            <a:ext cx="2732934" cy="2049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4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57157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咖啡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Step3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蛋糕需要冷凍技術來延長其保存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期限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Step4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行銷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櫥窗效應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將裝滿精緻蛋糕的冷藏櫃往外推，直接面對人來人往的街道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元到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580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元不等的價格讓消費者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享受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平價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級的產品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Step5 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售後服務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提供外送服務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線上客服中心可立即性的回應客戶的建議或服務不周之處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80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3877985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產業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類別：飲料店業</a:t>
            </a:r>
          </a:p>
          <a:p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產業描述：餐飲服務相關業</a:t>
            </a:r>
          </a:p>
          <a:p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員　　工：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560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</a:p>
          <a:p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額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3000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329388" y="332656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價值鏈分析   生產制度   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13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791755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飲品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Step1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茶葉類原料主要向桔揚公司採購且從栽種、烘焙開始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度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研發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牛奶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則是向開元、味全採購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其餘品項集中統一由中央工廠進行儲存保管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Step2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製造營運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由中央工廠將部份原料換上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度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標籤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由各門市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>
          <a:xfrm rot="344483">
            <a:off x="7029714" y="4404356"/>
            <a:ext cx="1685635" cy="2186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01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78638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飲品</a:t>
            </a:r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Step3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根據各門市向總部訂購的產品數量品項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Step4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行銷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因應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顧客需求，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度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了各式的飲品滿足顧客不同的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需求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飲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品價格從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元到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元不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Step5 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售後服務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提供外送服務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線上客服中心可立即性的回應客戶的建議或服務不周之處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20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853310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麵包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Step1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烘焙油是向南橋採購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其他原料集中統一由中央工廠儲存、加工和保管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Step2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製造營運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由中央工廠統一製作麵團，再送至各門市進行現烤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一舉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解決了新鮮與標準化的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考驗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部份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直營門市則聘請了麵包師傅在門市直接進行麵包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製作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省略了由中央工廠加工的步驟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普遍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來說加盟店通常不會有麵包坊的設置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但是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基本上每個區域都會有一間麵包坊來維持品牌的一致性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040" r="7992" b="35281"/>
          <a:stretch/>
        </p:blipFill>
        <p:spPr>
          <a:xfrm rot="347003">
            <a:off x="6548588" y="1554513"/>
            <a:ext cx="2212477" cy="1290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文字方塊 13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497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53310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流通運籌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管理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麵包</a:t>
            </a:r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Step3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貨物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流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冷麵團需要真空包裝，來延長其保存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期限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運送方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面則採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冷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藏配送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Step4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行銷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憑藉著金牌主廚的光環以五星級的食材與概念，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所有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麵包秉持當日現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做，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保障消費者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們能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吃到最新鮮的麵包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Step5 :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售後服務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提供外送服務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線上客服中心可立即性的回應客戶的建議或服務不周之處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生產制度  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u="sng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68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2607"/>
            <a:ext cx="7416824" cy="6216006"/>
          </a:xfrm>
        </p:spPr>
      </p:pic>
      <p:sp>
        <p:nvSpPr>
          <p:cNvPr id="7" name="矩形 6"/>
          <p:cNvSpPr/>
          <p:nvPr/>
        </p:nvSpPr>
        <p:spPr>
          <a:xfrm>
            <a:off x="5975515" y="5930845"/>
            <a:ext cx="2615064" cy="900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 rot="20662475">
            <a:off x="6574374" y="4123446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!!!</a:t>
            </a:r>
            <a:endParaRPr lang="zh-TW" alt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0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6647974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品牌由來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咖啡、蛋糕、烘焙為主的專賣店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打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著五星級主廚與國宴指定的頂級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咖啡豆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而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成立的新型態創意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店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藉以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高雅、明亮的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店裝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搭配簡潔的品牌形象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讓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消費者在明亮的開放式空間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裡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享受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甜食所帶來的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美感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與誘惑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一個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感動您視覺、味覺、嗅覺的新飲食創意店。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29388" y="332656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價值鏈分析   生產制度   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17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6" y="1556792"/>
            <a:ext cx="19287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品牌特色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2077910112"/>
              </p:ext>
            </p:extLst>
          </p:nvPr>
        </p:nvGraphicFramePr>
        <p:xfrm>
          <a:off x="-180528" y="2060848"/>
          <a:ext cx="64807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329388" y="332656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簡介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價值鏈分析   生產制度   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432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3365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價值鏈分析</a:t>
            </a:r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主要活動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29388" y="332656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價值鏈分析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生產制度   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622781550"/>
              </p:ext>
            </p:extLst>
          </p:nvPr>
        </p:nvGraphicFramePr>
        <p:xfrm>
          <a:off x="395536" y="2304256"/>
          <a:ext cx="8424936" cy="2492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187624" y="4509120"/>
            <a:ext cx="7128792" cy="1872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原物料多為總部統一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採購</a:t>
            </a:r>
            <a:endParaRPr lang="en-US" altLang="zh-TW" sz="2400" dirty="0" smtClean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降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低進貨成本再進行儲存</a:t>
            </a:r>
            <a:r>
              <a:rPr lang="zh-TW" altLang="zh-TW" sz="2400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保管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187624" y="4509120"/>
            <a:ext cx="7128792" cy="1872208"/>
          </a:xfrm>
          <a:prstGeom prst="roundRect">
            <a:avLst/>
          </a:prstGeom>
          <a:solidFill>
            <a:schemeClr val="bg1"/>
          </a:solidFill>
          <a:ln>
            <a:solidFill>
              <a:srgbClr val="CC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工廠將</a:t>
            </a:r>
            <a:r>
              <a:rPr lang="zh-TW" altLang="zh-TW" sz="2400" dirty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原物料進行加工</a:t>
            </a:r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包含</a:t>
            </a:r>
            <a:r>
              <a:rPr lang="zh-TW" altLang="zh-TW" sz="2400" dirty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烘焙、換標、製作半成品等</a:t>
            </a:r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z="2400" dirty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依原料屬性進行包裝</a:t>
            </a:r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再依各門市需</a:t>
            </a:r>
            <a:r>
              <a:rPr lang="zh-TW" altLang="en-US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藥量</a:t>
            </a:r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zh-TW" sz="2400" dirty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行配送</a:t>
            </a:r>
            <a:r>
              <a:rPr lang="zh-TW" altLang="zh-TW" sz="2400" dirty="0" smtClean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sz="2400" dirty="0">
                <a:solidFill>
                  <a:srgbClr val="CCCC00"/>
                </a:solidFill>
                <a:latin typeface="微軟正黑體" pitchFamily="34" charset="-120"/>
                <a:ea typeface="微軟正黑體" pitchFamily="34" charset="-120"/>
              </a:rPr>
              <a:t>維持品質的一致性</a:t>
            </a:r>
            <a:endParaRPr lang="zh-TW" altLang="en-US" sz="2400" dirty="0">
              <a:solidFill>
                <a:srgbClr val="CCCC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187624" y="4509120"/>
            <a:ext cx="7128792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出貨的訂單依據各門市需求揀</a:t>
            </a:r>
            <a:r>
              <a:rPr lang="zh-TW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貨</a:t>
            </a:r>
            <a:r>
              <a:rPr lang="zh-TW" altLang="en-US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度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擁有自己的物流體系</a:t>
            </a:r>
            <a:r>
              <a:rPr lang="zh-TW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向統一集團租賃代替購買貨車</a:t>
            </a:r>
            <a:r>
              <a:rPr lang="zh-TW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有效</a:t>
            </a:r>
            <a:r>
              <a:rPr lang="zh-TW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的將物流成本控制在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3%</a:t>
            </a:r>
            <a:r>
              <a:rPr lang="zh-TW" altLang="zh-TW" sz="24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左右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187624" y="4509120"/>
            <a:ext cx="7128792" cy="187220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以平價化的價格提供五星級的</a:t>
            </a:r>
            <a:r>
              <a:rPr lang="zh-TW" altLang="zh-TW" sz="24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產品</a:t>
            </a:r>
            <a:r>
              <a:rPr lang="zh-TW" altLang="en-US" sz="24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三角</a:t>
            </a:r>
            <a:r>
              <a:rPr lang="zh-TW" altLang="zh-TW" sz="2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窗的店面位置成功的帶來人潮</a:t>
            </a:r>
            <a:r>
              <a:rPr lang="zh-TW" altLang="zh-TW" sz="24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無形中</a:t>
            </a:r>
            <a:r>
              <a:rPr lang="zh-TW" altLang="zh-TW" sz="2400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也創造了更好的廣告效果</a:t>
            </a:r>
            <a:endParaRPr lang="zh-TW" altLang="en-US" sz="2400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187624" y="4509120"/>
            <a:ext cx="7128792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400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度</a:t>
            </a:r>
            <a:r>
              <a:rPr lang="en-US" altLang="zh-TW" sz="2400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400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提供線上的客服系統</a:t>
            </a:r>
            <a:r>
              <a:rPr lang="zh-TW" altLang="zh-TW" sz="2400" dirty="0" smtClean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zh-TW" sz="2400" dirty="0" smtClean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即時</a:t>
            </a:r>
            <a:r>
              <a:rPr lang="zh-TW" altLang="zh-TW" sz="2400" dirty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解決消費者的問題及</a:t>
            </a:r>
            <a:r>
              <a:rPr lang="zh-TW" altLang="zh-TW" sz="2400" dirty="0" smtClean="0">
                <a:solidFill>
                  <a:schemeClr val="accent5"/>
                </a:solidFill>
                <a:latin typeface="微軟正黑體" pitchFamily="34" charset="-120"/>
                <a:ea typeface="微軟正黑體" pitchFamily="34" charset="-120"/>
              </a:rPr>
              <a:t>建議</a:t>
            </a:r>
            <a:endParaRPr lang="zh-TW" altLang="en-US" sz="2400" dirty="0">
              <a:solidFill>
                <a:schemeClr val="accent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5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3365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價值鏈分析</a:t>
            </a:r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支援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878417566"/>
              </p:ext>
            </p:extLst>
          </p:nvPr>
        </p:nvGraphicFramePr>
        <p:xfrm>
          <a:off x="447586" y="2924944"/>
          <a:ext cx="8372886" cy="369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2329388" y="332656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價值鏈分析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生產制度   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09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A2F936-B450-441E-A020-B20767096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A2F936-B450-441E-A020-B20767096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EBF618-6F33-4762-9981-A6A995C0B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FEBF618-6F33-4762-9981-A6A995C0B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D709CD-6FC3-41A0-99F1-9156BB01B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3D709CD-6FC3-41A0-99F1-9156BB01B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41D26A-E2F2-42BA-B703-A8D8CBF37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241D26A-E2F2-42BA-B703-A8D8CBF37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336502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價值鏈分析</a:t>
            </a:r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支援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94191114"/>
              </p:ext>
            </p:extLst>
          </p:nvPr>
        </p:nvGraphicFramePr>
        <p:xfrm>
          <a:off x="447586" y="2279688"/>
          <a:ext cx="8443878" cy="460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2329388" y="332656"/>
            <a:ext cx="6378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</a:t>
            </a:r>
            <a:r>
              <a:rPr lang="zh-TW" altLang="en-US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價值鏈分析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生產制度   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95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E7E0FF-0EA8-43C7-80FB-B92173FA5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0E7E0FF-0EA8-43C7-80FB-B92173FA5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232B2-843B-437E-8E62-763B450C6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231232B2-843B-437E-8E62-763B450C6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E1BC32-5728-4F0D-B875-21A9CB509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CE1BC32-5728-4F0D-B875-21A9CB509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137A00-C4AC-4864-81FC-0888374F0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9137A00-C4AC-4864-81FC-0888374F0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8533105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物料管理、效率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中央廚房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「計畫性生產」制度</a:t>
            </a: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廚房的「計畫性生產」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制度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降低物料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耗損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銷售數字讓第一線廚師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做蛋糕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，並成為管理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師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公司每月發放淨利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，做為每個中央廚房的獎金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由部門主管依照職階分配個人獎金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獎金鼓勵主廚降低物料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浪費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耗損率納入獎金計算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制度實施四年至今，生產線降低了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0.8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％的耗損率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節省</a:t>
            </a:r>
            <a:r>
              <a:rPr lang="en-US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925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元的物料成本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86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872208" cy="84634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0930"/>
            <a:ext cx="8639944" cy="170950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179512" y="1340768"/>
            <a:ext cx="8784976" cy="5373216"/>
            <a:chOff x="179512" y="1340768"/>
            <a:chExt cx="8784976" cy="537321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586" y="1340768"/>
              <a:ext cx="4706902" cy="537321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179512" y="1340768"/>
              <a:ext cx="8784976" cy="5256584"/>
            </a:xfrm>
            <a:prstGeom prst="rect">
              <a:avLst/>
            </a:prstGeom>
            <a:solidFill>
              <a:srgbClr val="F7EAE9">
                <a:alpha val="64000"/>
              </a:srgbClr>
            </a:solidFill>
            <a:ln>
              <a:solidFill>
                <a:srgbClr val="F7EAE9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395535" y="1572460"/>
            <a:ext cx="903324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85</a:t>
            </a:r>
            <a:r>
              <a:rPr lang="zh-TW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en-US" altLang="zh-TW" sz="2800" b="1" u="sng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zh-TW" altLang="zh-TW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物料管理、效率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20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zh-TW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銷售數字做</a:t>
            </a:r>
            <a:r>
              <a:rPr lang="zh-TW" altLang="zh-TW" sz="2400" b="1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蛋糕</a:t>
            </a:r>
            <a:endParaRPr lang="en-US" altLang="zh-TW" sz="2400" b="1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前一天銷售量修改庫存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量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buFont typeface="Calibri" pitchFamily="34" charset="0"/>
              <a:buChar char="–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廚師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主管填寫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各項產品工時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報告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耗損量、人力工時與最後產出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數量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中央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廚房機動增產熱銷口味的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蛋糕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00100" lvl="1" indent="-342900">
              <a:buFont typeface="Calibri" pitchFamily="34" charset="0"/>
              <a:buChar char="–"/>
            </a:pP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總公司生產管理部依照安全庫存訂定五十種蛋糕產量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完隔日訂單後，再依據前日銷售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金額推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估訂單的合理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性，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微調</a:t>
            </a:r>
            <a:r>
              <a:rPr lang="zh-TW" altLang="zh-TW" sz="24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庫存量</a:t>
            </a:r>
            <a:endParaRPr lang="en-US" altLang="zh-TW" sz="2400" dirty="0" smtClean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329388" y="332656"/>
            <a:ext cx="6558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簡介   價值鏈分析   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生產制度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生產流程</a:t>
            </a:r>
            <a:endParaRPr lang="zh-TW" alt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1817</Words>
  <Application>Microsoft Office PowerPoint</Application>
  <PresentationFormat>如螢幕大小 (4:3)</PresentationFormat>
  <Paragraphs>270</Paragraphs>
  <Slides>24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leechaoyi</dc:creator>
  <cp:lastModifiedBy>leechaoyi</cp:lastModifiedBy>
  <cp:revision>32</cp:revision>
  <dcterms:created xsi:type="dcterms:W3CDTF">2013-06-07T06:40:10Z</dcterms:created>
  <dcterms:modified xsi:type="dcterms:W3CDTF">2013-06-17T06:42:59Z</dcterms:modified>
</cp:coreProperties>
</file>