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7FFB2-4783-4AF7-85E8-637E9884DD16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C29E-1641-43DD-8960-1D8C1DA3F5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8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C29E-1641-43DD-8960-1D8C1DA3F5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84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4111" y="4581128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謝宜容 周佩寰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鄭薇詩 吳建佑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" y="0"/>
            <a:ext cx="9144000" cy="39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時尚最前線：顧客意見＋店員觀察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117"/>
            <a:ext cx="4270201" cy="568804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04" y="2110926"/>
            <a:ext cx="52462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5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設計最熱門：一年推出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2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萬款新樣式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設計部門決定採用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哪些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布料，設計款式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、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en-US" altLang="zh-TW" dirty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 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花樣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、繡花等，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設計圖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與工廠連線，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一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en-US" altLang="zh-TW" dirty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 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設  計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完，工廠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立即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en-US" altLang="zh-TW" dirty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 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生產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  <a:p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設計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部門每年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平均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  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推出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2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萬多種新款設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 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計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，是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競爭者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如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   GAP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的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三倍</a:t>
            </a: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圖片 3" descr="jcrewcuts fw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4728" y="2842071"/>
            <a:ext cx="473927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20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製造最效率：追求低成本及近距離代工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82223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52"/>
            <a:ext cx="38884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18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運輸最自動：全球最長成衣地下軌道</a:t>
            </a:r>
          </a:p>
        </p:txBody>
      </p:sp>
      <p:pic>
        <p:nvPicPr>
          <p:cNvPr id="4" name="內容版面配置區 3" descr="11zara1-article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7207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物流最迅速：一週出貨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260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萬件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28" y="1596777"/>
            <a:ext cx="768777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鋪貨最快捷：歐陸以外的統統坐飛機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不管運到世界任何地方去，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ZARA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的新衣最慢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小時內一定抵達門市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到歐陸市場的產品，由貨車送貨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美國、亞洲，為了趕上架速度，一律空運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要不然貨坐船到了亞洲，衣服已經退流行了，」執行總裁海蘇斯（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Jesús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Echevarría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C:\Users\VAIO\Desktop\2012090607455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3"/>
            <a:ext cx="3059832" cy="1988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8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供應鏈管理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228"/>
            <a:ext cx="8229600" cy="4179907"/>
          </a:xfrm>
        </p:spPr>
      </p:pic>
    </p:spTree>
    <p:extLst>
      <p:ext uri="{BB962C8B-B14F-4D97-AF65-F5344CB8AC3E}">
        <p14:creationId xmlns:p14="http://schemas.microsoft.com/office/powerpoint/2010/main" val="1552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39952" y="4797152"/>
            <a:ext cx="142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橫向一體化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55906" cy="47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536504" cy="37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SPA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>
                <a:latin typeface="Gulim" pitchFamily="34" charset="-127"/>
                <a:ea typeface="Gulim" pitchFamily="34" charset="-127"/>
              </a:rPr>
              <a:t>Speciality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 Retailer of Private Label 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Apparel</a:t>
            </a:r>
          </a:p>
          <a:p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自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有品牌服飾專營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商店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SPA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是一種企業全程參與商品（設計）企劃、生產、物流、銷售等產業環節的一體化商業模式。就營運形態而言，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SPA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模式與“垂直整合”（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Vertical Integration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）較為相似，但也兼有“水平整合”（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Horizontal Integration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）特徵。</a:t>
            </a: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2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即時生產系統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(Just-in-time)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zh-TW" dirty="0">
                <a:latin typeface="Gulim" pitchFamily="34" charset="-127"/>
                <a:ea typeface="Gulim" pitchFamily="34" charset="-127"/>
              </a:rPr>
              <a:t>減少存貨．存貨的水平只足夠其僱員使用一小段時間，然後重新訂貨。這是典型的「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即時生產」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(JIT)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。</a:t>
            </a:r>
          </a:p>
          <a:p>
            <a:pPr marL="609600" indent="-60960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而低庫存水平是豐田生產方式的一個關鍵的結果。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TPS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背後的理念是杜絕浪費，因而不再需要庫存</a:t>
            </a:r>
          </a:p>
        </p:txBody>
      </p:sp>
    </p:spTree>
    <p:extLst>
      <p:ext uri="{BB962C8B-B14F-4D97-AF65-F5344CB8AC3E}">
        <p14:creationId xmlns:p14="http://schemas.microsoft.com/office/powerpoint/2010/main" val="22681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031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ZARA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1033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231257"/>
            <a:ext cx="5832038" cy="3645024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661241" cy="64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9" y="116632"/>
            <a:ext cx="4051177" cy="29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不能遲到的快速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訂單的時間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320040" indent="-320040">
              <a:buNone/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   有所規定，若錯過時間就得要等下一次。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320040" indent="-320040"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訂單的履行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(order fulfillment)</a:t>
            </a:r>
          </a:p>
          <a:p>
            <a:pPr marL="320040" indent="-320040">
              <a:buNone/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   在出貨時，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24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小時內送達歐洲各店面，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48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小時內送達美洲，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72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小時內送達日本。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320040" indent="-320040"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產品銷售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320040" indent="-320040">
              <a:buNone/>
              <a:defRPr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   當貨物送達各店面時，無須做任何動作，即可上架。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48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資訊系統的五個環節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823163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4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 成功原則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定位於零售商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時尚轉換力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生產能力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門市展示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70459"/>
            <a:ext cx="441485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7200" dirty="0" smtClean="0"/>
          </a:p>
          <a:p>
            <a:r>
              <a:rPr lang="en-US" altLang="zh-TW" sz="7200" dirty="0"/>
              <a:t> </a:t>
            </a:r>
            <a:r>
              <a:rPr lang="en-US" altLang="zh-TW" sz="7200" dirty="0" smtClean="0"/>
              <a:t>                       Thanks</a:t>
            </a: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7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關於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1963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年成衣工廠起家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世界四大時裝連鎖機構之一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en-US" altLang="zh-TW" dirty="0">
                <a:latin typeface="Gulim" pitchFamily="34" charset="-127"/>
                <a:ea typeface="Gulim" pitchFamily="34" charset="-127"/>
              </a:rPr>
              <a:t>	(ZARA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、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GAP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、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H&amp;M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、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C&amp;A)</a:t>
            </a: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全球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50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個國家，超過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2000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多家分店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「時裝業的戴爾電腦」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全球唯一一家能夠在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15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天內將生產好的服裝配送到全球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850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多個店的時裝公司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01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的經營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目標族群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：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對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流行時尚很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關心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的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年輕人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顧客對服裝的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喜好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改變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得非常快且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難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以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預測，所以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ZARA</a:t>
            </a: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希望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生產出來的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服裝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都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是最跟得上流行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的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95" y="1178138"/>
            <a:ext cx="3786575" cy="56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的生產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概念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宣稱「衣服只會被穿十次」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不生產不退流行的衣服，希望產品生命週期越短越好。讓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愛好者知道，如果他們在門市看到喜歡的衣服就得買下他，否則下次就買不到了！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顧客平均一年到店面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17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次，其他競爭者則是一年</a:t>
            </a: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4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次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17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的設計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r>
              <a:rPr lang="en-US" altLang="zh-TW" dirty="0">
                <a:latin typeface="Gulim" pitchFamily="34" charset="-127"/>
                <a:ea typeface="Gulim" pitchFamily="34" charset="-127"/>
              </a:rPr>
              <a:t>Commercials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組成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幾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個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設計團隊，可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決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定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製造設計、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生產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什麼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衣服、延伸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修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改樣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式，包括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女裝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、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男裝、童裝。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一個團隊有兩個設計師和產品經理。產品經理根據設計師的設計，負責買料、向工廠下單、設定價格。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64" y="1230485"/>
            <a:ext cx="4929336" cy="37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ZARA</a:t>
            </a:r>
            <a:r>
              <a:rPr lang="zh-TW" altLang="en-US" dirty="0"/>
              <a:t>的設計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7332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另一群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store product manager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的</a:t>
            </a:r>
            <a:r>
              <a:rPr lang="en-US" altLang="zh-TW" dirty="0">
                <a:latin typeface="Gulim" pitchFamily="34" charset="-127"/>
                <a:ea typeface="Gulim" pitchFamily="34" charset="-127"/>
              </a:rPr>
              <a:t>commercials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，他們是總部和世界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各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地門市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的主要溝通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介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>
                <a:latin typeface="Gulim" pitchFamily="34" charset="-127"/>
                <a:ea typeface="Gulim" pitchFamily="34" charset="-127"/>
              </a:rPr>
              <a:t> 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面</a:t>
            </a:r>
            <a:endParaRPr lang="en-US" altLang="zh-TW" dirty="0">
              <a:latin typeface="Gulim" pitchFamily="34" charset="-127"/>
              <a:ea typeface="Gulim" pitchFamily="34" charset="-127"/>
            </a:endParaRPr>
          </a:p>
          <a:p>
            <a:r>
              <a:rPr lang="zh-TW" altLang="en-US" dirty="0">
                <a:latin typeface="Gulim" pitchFamily="34" charset="-127"/>
                <a:ea typeface="Gulim" pitchFamily="34" charset="-127"/>
              </a:rPr>
              <a:t>負責在各國旅行以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觀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察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當地人穿著，再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向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店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經理溝通應該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製造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什麼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衣服，並跟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設計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團隊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溝通所看到的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，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幫助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設計師和各地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流</a:t>
            </a:r>
            <a:endParaRPr lang="en-US" altLang="zh-TW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   行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做</a:t>
            </a:r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同步</a:t>
            </a:r>
            <a:endParaRPr lang="zh-TW" altLang="en-US" dirty="0">
              <a:latin typeface="Gulim" pitchFamily="34" charset="-127"/>
              <a:ea typeface="Gulim" pitchFamily="34" charset="-127"/>
            </a:endParaRPr>
          </a:p>
          <a:p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45" y="1700808"/>
            <a:ext cx="3870721" cy="51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Gulim" pitchFamily="34" charset="-127"/>
                <a:ea typeface="Gulim" pitchFamily="34" charset="-127"/>
              </a:rPr>
              <a:t>ZARA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急速營利模式</a:t>
            </a:r>
            <a:br>
              <a:rPr lang="zh-TW" altLang="en-US" dirty="0">
                <a:latin typeface="Gulim" pitchFamily="34" charset="-127"/>
                <a:ea typeface="Gulim" pitchFamily="34" charset="-127"/>
              </a:rPr>
            </a:br>
            <a:r>
              <a:rPr lang="zh-TW" altLang="en-US" dirty="0">
                <a:latin typeface="Gulim" pitchFamily="34" charset="-127"/>
                <a:ea typeface="Gulim" pitchFamily="34" charset="-127"/>
              </a:rPr>
              <a:t/>
            </a:r>
            <a:br>
              <a:rPr lang="zh-TW" altLang="en-US" dirty="0">
                <a:latin typeface="Gulim" pitchFamily="34" charset="-127"/>
                <a:ea typeface="Gulim" pitchFamily="34" charset="-127"/>
              </a:rPr>
            </a:br>
            <a:endParaRPr lang="zh-TW" alt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Picture 2" descr="C:\Users\VAIO\Desktop\20121220141724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7768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Gulim" pitchFamily="34" charset="-127"/>
                <a:ea typeface="Gulim" pitchFamily="34" charset="-127"/>
              </a:rPr>
              <a:t>創新</a:t>
            </a:r>
            <a:r>
              <a:rPr lang="zh-TW" altLang="en-US" dirty="0">
                <a:latin typeface="Gulim" pitchFamily="34" charset="-127"/>
                <a:ea typeface="Gulim" pitchFamily="34" charset="-127"/>
              </a:rPr>
              <a:t>生產流程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16078"/>
          </a:xfrm>
        </p:spPr>
        <p:txBody>
          <a:bodyPr/>
          <a:lstStyle/>
          <a:p>
            <a:r>
              <a:rPr lang="zh-TW" altLang="en-US" dirty="0" smtClean="0"/>
              <a:t>傳統成衣業的生產流程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ZARA</a:t>
            </a:r>
            <a:r>
              <a:rPr lang="zh-TW" altLang="en-US" dirty="0" smtClean="0"/>
              <a:t>模式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" y="692696"/>
            <a:ext cx="8235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" y="3212976"/>
            <a:ext cx="8382000" cy="307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" y="5192464"/>
            <a:ext cx="72120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697</Words>
  <Application>Microsoft Office PowerPoint</Application>
  <PresentationFormat>如螢幕大小 (4:3)</PresentationFormat>
  <Paragraphs>96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ZARA</vt:lpstr>
      <vt:lpstr>關於ZARA</vt:lpstr>
      <vt:lpstr>ZARA的經營</vt:lpstr>
      <vt:lpstr>ZARA的生產概念</vt:lpstr>
      <vt:lpstr>ZARA的設計</vt:lpstr>
      <vt:lpstr>ZARA的設計</vt:lpstr>
      <vt:lpstr>  ZARA急速營利模式  </vt:lpstr>
      <vt:lpstr>創新生產流程</vt:lpstr>
      <vt:lpstr>時尚最前線：顧客意見＋店員觀察</vt:lpstr>
      <vt:lpstr>設計最熱門：一年推出2萬款新樣式</vt:lpstr>
      <vt:lpstr>製造最效率：追求低成本及近距離代工</vt:lpstr>
      <vt:lpstr>運輸最自動：全球最長成衣地下軌道</vt:lpstr>
      <vt:lpstr>物流最迅速：一週出貨260萬件</vt:lpstr>
      <vt:lpstr>鋪貨最快捷：歐陸以外的統統坐飛機</vt:lpstr>
      <vt:lpstr>供應鏈管理</vt:lpstr>
      <vt:lpstr>PowerPoint 簡報</vt:lpstr>
      <vt:lpstr>SPA</vt:lpstr>
      <vt:lpstr>即時生產系統(Just-in-time)</vt:lpstr>
      <vt:lpstr>PowerPoint 簡報</vt:lpstr>
      <vt:lpstr>不能遲到的快速</vt:lpstr>
      <vt:lpstr>資訊系統的五個環節</vt:lpstr>
      <vt:lpstr>ZARA 成功原則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Chou</dc:creator>
  <cp:lastModifiedBy>Chou</cp:lastModifiedBy>
  <cp:revision>13</cp:revision>
  <dcterms:created xsi:type="dcterms:W3CDTF">2013-05-25T14:22:10Z</dcterms:created>
  <dcterms:modified xsi:type="dcterms:W3CDTF">2013-05-26T01:16:22Z</dcterms:modified>
</cp:coreProperties>
</file>