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layout39.xml" ContentType="application/vnd.openxmlformats-officedocument.drawingml.diagramLayout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drawing43.xml" ContentType="application/vnd.ms-office.drawingml.diagramDrawing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layout42.xml" ContentType="application/vnd.openxmlformats-officedocument.drawingml.diagramLayout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diagrams/data43.xml" ContentType="application/vnd.openxmlformats-officedocument.drawingml.diagramData+xml"/>
  <Override PartName="/ppt/slides/slide33.xml" ContentType="application/vnd.openxmlformats-officedocument.presentationml.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diagrams/drawing37.xml" ContentType="application/vnd.ms-office.drawingml.diagramDrawing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diagrams/layout36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diagrams/colors35.xml" ContentType="application/vnd.openxmlformats-officedocument.drawingml.diagramColors+xml"/>
  <Override PartName="/ppt/diagrams/drawing40.xml" ContentType="application/vnd.ms-office.drawingml.diagramDrawing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wmf" ContentType="image/x-wmf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rawing38.xml" ContentType="application/vnd.ms-office.drawingml.diagramDrawing+xml"/>
  <Override PartName="/ppt/diagrams/data40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drawing34.xml" ContentType="application/vnd.ms-office.drawingml.diagramDrawing+xml"/>
  <Override PartName="/ppt/diagrams/layout37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drawing41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drawing30.xml" ContentType="application/vnd.ms-office.drawingml.diagramDrawing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43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diagrams/quickStyle38.xml" ContentType="application/vnd.openxmlformats-officedocument.drawingml.diagramStyle+xml"/>
  <Override PartName="/ppt/diagrams/drawing39.xml" ContentType="application/vnd.ms-office.drawingml.diagramDrawing+xml"/>
  <Override PartName="/ppt/diagrams/data41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diagrams/layout38.xml" ContentType="application/vnd.openxmlformats-officedocument.drawingml.diagramLayout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drawing42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drawing36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35.xml" ContentType="application/vnd.openxmlformats-officedocument.drawingml.diagramLayout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Default Extension="doc" ContentType="application/msword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colors12.xml" ContentType="application/vnd.openxmlformats-officedocument.drawingml.diagramColors+xml"/>
  <Default Extension="bin" ContentType="application/vnd.openxmlformats-officedocument.oleObject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quickStyle29.xml" ContentType="application/vnd.openxmlformats-officedocument.drawingml.diagramStyl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diagrams/colors3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diagrams/layout43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96" r:id="rId6"/>
    <p:sldId id="297" r:id="rId7"/>
    <p:sldId id="298" r:id="rId8"/>
    <p:sldId id="299" r:id="rId9"/>
    <p:sldId id="300" r:id="rId10"/>
    <p:sldId id="269" r:id="rId11"/>
    <p:sldId id="301" r:id="rId12"/>
    <p:sldId id="302" r:id="rId13"/>
    <p:sldId id="304" r:id="rId14"/>
    <p:sldId id="303" r:id="rId15"/>
    <p:sldId id="270" r:id="rId16"/>
    <p:sldId id="271" r:id="rId17"/>
    <p:sldId id="279" r:id="rId18"/>
    <p:sldId id="280" r:id="rId19"/>
    <p:sldId id="281" r:id="rId20"/>
    <p:sldId id="282" r:id="rId21"/>
    <p:sldId id="284" r:id="rId22"/>
    <p:sldId id="278" r:id="rId23"/>
    <p:sldId id="285" r:id="rId24"/>
    <p:sldId id="286" r:id="rId25"/>
    <p:sldId id="287" r:id="rId26"/>
    <p:sldId id="288" r:id="rId27"/>
    <p:sldId id="290" r:id="rId28"/>
    <p:sldId id="289" r:id="rId29"/>
    <p:sldId id="291" r:id="rId30"/>
    <p:sldId id="292" r:id="rId31"/>
    <p:sldId id="272" r:id="rId32"/>
    <p:sldId id="273" r:id="rId33"/>
    <p:sldId id="274" r:id="rId34"/>
    <p:sldId id="275" r:id="rId35"/>
    <p:sldId id="277" r:id="rId36"/>
    <p:sldId id="264" r:id="rId37"/>
    <p:sldId id="266" r:id="rId38"/>
    <p:sldId id="267" r:id="rId39"/>
    <p:sldId id="265" r:id="rId40"/>
    <p:sldId id="268" r:id="rId4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B149"/>
    <a:srgbClr val="FF9900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1DB354-EA30-4474-9EAC-8EC7373F92C0}" type="doc">
      <dgm:prSet loTypeId="urn:microsoft.com/office/officeart/2005/8/layout/venn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1253A9B9-8535-4BF1-8CC0-646ADFF88004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4207DAF-5ADA-4676-9922-B6EA3608A39E}" type="par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E0813C-8C45-4E6D-8231-A7A7CF40B9EE}" type="sib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98F1FC9-0299-4C22-9085-7BAA22876D9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7DFB41C-358C-4289-946A-AC6CD14B1DA8}" type="par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42735A9-CD37-4983-9312-D480DEC2D5BA}" type="sib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254C37-97D1-48DB-87C4-840C3925F7C3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528FDF-032E-4C08-A337-30C89626BCBF}" type="par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5200B52-76DA-4AFB-AF80-AF8D2255F578}" type="sib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B27ED5B-146B-410A-8DA8-60F63CAE2022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4C792-7905-41DA-B209-CBDA7537DDCB}" type="par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441784-A463-4347-830B-05B7748FB420}" type="sib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0175835-257C-41C0-B2CD-43FE04E822D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5EA337-2085-4CD8-955B-BF0D0DDF909F}" type="par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EA770AF-D92D-4124-95B4-803C4FCC4490}" type="sib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D1D26-A555-45E9-8FBF-86D93B7270FA}" type="pres">
      <dgm:prSet presAssocID="{C31DB354-EA30-4474-9EAC-8EC7373F9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98E478-5C3A-4E15-A417-1F73E5280143}" type="pres">
      <dgm:prSet presAssocID="{1253A9B9-8535-4BF1-8CC0-646ADFF88004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FA157C-8E98-458E-BFEA-BC1984CAA9B6}" type="pres">
      <dgm:prSet presAssocID="{32E0813C-8C45-4E6D-8231-A7A7CF40B9EE}" presName="space" presStyleCnt="0"/>
      <dgm:spPr/>
    </dgm:pt>
    <dgm:pt modelId="{E3193ED6-620B-4FED-8B84-C5B084A31765}" type="pres">
      <dgm:prSet presAssocID="{598F1FC9-0299-4C22-9085-7BAA22876D9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4D0AE-5A17-44C9-9F2D-16881220F70F}" type="pres">
      <dgm:prSet presAssocID="{842735A9-CD37-4983-9312-D480DEC2D5BA}" presName="space" presStyleCnt="0"/>
      <dgm:spPr/>
    </dgm:pt>
    <dgm:pt modelId="{AA187D17-D528-4C9B-8E81-A4CB0CBC1DE6}" type="pres">
      <dgm:prSet presAssocID="{3C254C37-97D1-48DB-87C4-840C3925F7C3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211FD-BD31-41E4-A5A6-8E85D5EE87B2}" type="pres">
      <dgm:prSet presAssocID="{65200B52-76DA-4AFB-AF80-AF8D2255F578}" presName="space" presStyleCnt="0"/>
      <dgm:spPr/>
    </dgm:pt>
    <dgm:pt modelId="{5FE922F9-06D3-437E-96F4-7D309CE8F608}" type="pres">
      <dgm:prSet presAssocID="{5B27ED5B-146B-410A-8DA8-60F63CAE202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C3FB7-D4F4-4D55-A1A6-30325A1DD1EC}" type="pres">
      <dgm:prSet presAssocID="{AF441784-A463-4347-830B-05B7748FB420}" presName="space" presStyleCnt="0"/>
      <dgm:spPr/>
    </dgm:pt>
    <dgm:pt modelId="{8A1BB304-D822-40B5-A3E7-0679848C8369}" type="pres">
      <dgm:prSet presAssocID="{A0175835-257C-41C0-B2CD-43FE04E822D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7693B89-753B-44FE-B8D4-78B45DF7F456}" srcId="{C31DB354-EA30-4474-9EAC-8EC7373F92C0}" destId="{1253A9B9-8535-4BF1-8CC0-646ADFF88004}" srcOrd="0" destOrd="0" parTransId="{64207DAF-5ADA-4676-9922-B6EA3608A39E}" sibTransId="{32E0813C-8C45-4E6D-8231-A7A7CF40B9EE}"/>
    <dgm:cxn modelId="{373300F7-2A9C-409E-93F7-C6FE41BFA924}" type="presOf" srcId="{3C254C37-97D1-48DB-87C4-840C3925F7C3}" destId="{AA187D17-D528-4C9B-8E81-A4CB0CBC1DE6}" srcOrd="0" destOrd="0" presId="urn:microsoft.com/office/officeart/2005/8/layout/venn3"/>
    <dgm:cxn modelId="{5B18A2FF-4F14-4F5C-86D6-1BE9653B3663}" type="presOf" srcId="{A0175835-257C-41C0-B2CD-43FE04E822D9}" destId="{8A1BB304-D822-40B5-A3E7-0679848C8369}" srcOrd="0" destOrd="0" presId="urn:microsoft.com/office/officeart/2005/8/layout/venn3"/>
    <dgm:cxn modelId="{8E5DF749-ECD9-4155-8A6E-D0E38DF51AB5}" srcId="{C31DB354-EA30-4474-9EAC-8EC7373F92C0}" destId="{598F1FC9-0299-4C22-9085-7BAA22876D99}" srcOrd="1" destOrd="0" parTransId="{77DFB41C-358C-4289-946A-AC6CD14B1DA8}" sibTransId="{842735A9-CD37-4983-9312-D480DEC2D5BA}"/>
    <dgm:cxn modelId="{B044243E-25F4-4B93-A2C2-5A244E52E12E}" srcId="{C31DB354-EA30-4474-9EAC-8EC7373F92C0}" destId="{5B27ED5B-146B-410A-8DA8-60F63CAE2022}" srcOrd="3" destOrd="0" parTransId="{95C4C792-7905-41DA-B209-CBDA7537DDCB}" sibTransId="{AF441784-A463-4347-830B-05B7748FB420}"/>
    <dgm:cxn modelId="{9980BB3A-79CE-478B-ABF1-0214E3FBFD09}" type="presOf" srcId="{C31DB354-EA30-4474-9EAC-8EC7373F92C0}" destId="{95CD1D26-A555-45E9-8FBF-86D93B7270FA}" srcOrd="0" destOrd="0" presId="urn:microsoft.com/office/officeart/2005/8/layout/venn3"/>
    <dgm:cxn modelId="{60FEC9EF-E222-4DCA-B5B7-D1DF6F3DADFA}" srcId="{C31DB354-EA30-4474-9EAC-8EC7373F92C0}" destId="{A0175835-257C-41C0-B2CD-43FE04E822D9}" srcOrd="4" destOrd="0" parTransId="{A15EA337-2085-4CD8-955B-BF0D0DDF909F}" sibTransId="{CEA770AF-D92D-4124-95B4-803C4FCC4490}"/>
    <dgm:cxn modelId="{042DF2E2-0190-4307-BC4C-2D41C6A28B81}" type="presOf" srcId="{5B27ED5B-146B-410A-8DA8-60F63CAE2022}" destId="{5FE922F9-06D3-437E-96F4-7D309CE8F608}" srcOrd="0" destOrd="0" presId="urn:microsoft.com/office/officeart/2005/8/layout/venn3"/>
    <dgm:cxn modelId="{3B036A0C-C926-4AB1-8538-FE879E2A88FD}" srcId="{C31DB354-EA30-4474-9EAC-8EC7373F92C0}" destId="{3C254C37-97D1-48DB-87C4-840C3925F7C3}" srcOrd="2" destOrd="0" parTransId="{95528FDF-032E-4C08-A337-30C89626BCBF}" sibTransId="{65200B52-76DA-4AFB-AF80-AF8D2255F578}"/>
    <dgm:cxn modelId="{120C2040-583E-473F-997D-1CC7981372CA}" type="presOf" srcId="{598F1FC9-0299-4C22-9085-7BAA22876D99}" destId="{E3193ED6-620B-4FED-8B84-C5B084A31765}" srcOrd="0" destOrd="0" presId="urn:microsoft.com/office/officeart/2005/8/layout/venn3"/>
    <dgm:cxn modelId="{BD2B7C9F-5083-4E2D-9C9A-EA4CBA1E8F6B}" type="presOf" srcId="{1253A9B9-8535-4BF1-8CC0-646ADFF88004}" destId="{9C98E478-5C3A-4E15-A417-1F73E5280143}" srcOrd="0" destOrd="0" presId="urn:microsoft.com/office/officeart/2005/8/layout/venn3"/>
    <dgm:cxn modelId="{CA74F627-66AB-4785-BAAF-741B0629EBE9}" type="presParOf" srcId="{95CD1D26-A555-45E9-8FBF-86D93B7270FA}" destId="{9C98E478-5C3A-4E15-A417-1F73E5280143}" srcOrd="0" destOrd="0" presId="urn:microsoft.com/office/officeart/2005/8/layout/venn3"/>
    <dgm:cxn modelId="{6D47B497-7512-416A-AAAF-BA6352A86E71}" type="presParOf" srcId="{95CD1D26-A555-45E9-8FBF-86D93B7270FA}" destId="{A3FA157C-8E98-458E-BFEA-BC1984CAA9B6}" srcOrd="1" destOrd="0" presId="urn:microsoft.com/office/officeart/2005/8/layout/venn3"/>
    <dgm:cxn modelId="{B4F07D93-AB4C-4885-A800-2AD850583525}" type="presParOf" srcId="{95CD1D26-A555-45E9-8FBF-86D93B7270FA}" destId="{E3193ED6-620B-4FED-8B84-C5B084A31765}" srcOrd="2" destOrd="0" presId="urn:microsoft.com/office/officeart/2005/8/layout/venn3"/>
    <dgm:cxn modelId="{FF55F30E-B9E9-4D75-99A3-7055226FC148}" type="presParOf" srcId="{95CD1D26-A555-45E9-8FBF-86D93B7270FA}" destId="{A784D0AE-5A17-44C9-9F2D-16881220F70F}" srcOrd="3" destOrd="0" presId="urn:microsoft.com/office/officeart/2005/8/layout/venn3"/>
    <dgm:cxn modelId="{0BBADA84-A22B-4CFF-9E02-0844F5BB97E6}" type="presParOf" srcId="{95CD1D26-A555-45E9-8FBF-86D93B7270FA}" destId="{AA187D17-D528-4C9B-8E81-A4CB0CBC1DE6}" srcOrd="4" destOrd="0" presId="urn:microsoft.com/office/officeart/2005/8/layout/venn3"/>
    <dgm:cxn modelId="{B5D1ECDD-A485-4072-8178-7FA585291D9B}" type="presParOf" srcId="{95CD1D26-A555-45E9-8FBF-86D93B7270FA}" destId="{7A5211FD-BD31-41E4-A5A6-8E85D5EE87B2}" srcOrd="5" destOrd="0" presId="urn:microsoft.com/office/officeart/2005/8/layout/venn3"/>
    <dgm:cxn modelId="{15E4E73D-C35D-4C66-8AA5-949262C15895}" type="presParOf" srcId="{95CD1D26-A555-45E9-8FBF-86D93B7270FA}" destId="{5FE922F9-06D3-437E-96F4-7D309CE8F608}" srcOrd="6" destOrd="0" presId="urn:microsoft.com/office/officeart/2005/8/layout/venn3"/>
    <dgm:cxn modelId="{FCAF3A18-8257-4792-9CCE-D998934E48C7}" type="presParOf" srcId="{95CD1D26-A555-45E9-8FBF-86D93B7270FA}" destId="{9B0C3FB7-D4F4-4D55-A1A6-30325A1DD1EC}" srcOrd="7" destOrd="0" presId="urn:microsoft.com/office/officeart/2005/8/layout/venn3"/>
    <dgm:cxn modelId="{2B04F562-F622-41A5-89D1-E0E6B47AC7B5}" type="presParOf" srcId="{95CD1D26-A555-45E9-8FBF-86D93B7270FA}" destId="{8A1BB304-D822-40B5-A3E7-0679848C836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31DB354-EA30-4474-9EAC-8EC7373F92C0}" type="doc">
      <dgm:prSet loTypeId="urn:microsoft.com/office/officeart/2005/8/layout/venn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1253A9B9-8535-4BF1-8CC0-646ADFF88004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4207DAF-5ADA-4676-9922-B6EA3608A39E}" type="par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E0813C-8C45-4E6D-8231-A7A7CF40B9EE}" type="sib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98F1FC9-0299-4C22-9085-7BAA22876D9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7DFB41C-358C-4289-946A-AC6CD14B1DA8}" type="par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42735A9-CD37-4983-9312-D480DEC2D5BA}" type="sib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254C37-97D1-48DB-87C4-840C3925F7C3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528FDF-032E-4C08-A337-30C89626BCBF}" type="par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5200B52-76DA-4AFB-AF80-AF8D2255F578}" type="sib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B27ED5B-146B-410A-8DA8-60F63CAE2022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4C792-7905-41DA-B209-CBDA7537DDCB}" type="par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441784-A463-4347-830B-05B7748FB420}" type="sib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0175835-257C-41C0-B2CD-43FE04E822D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5EA337-2085-4CD8-955B-BF0D0DDF909F}" type="par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EA770AF-D92D-4124-95B4-803C4FCC4490}" type="sib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D1D26-A555-45E9-8FBF-86D93B7270FA}" type="pres">
      <dgm:prSet presAssocID="{C31DB354-EA30-4474-9EAC-8EC7373F9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98E478-5C3A-4E15-A417-1F73E5280143}" type="pres">
      <dgm:prSet presAssocID="{1253A9B9-8535-4BF1-8CC0-646ADFF88004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FA157C-8E98-458E-BFEA-BC1984CAA9B6}" type="pres">
      <dgm:prSet presAssocID="{32E0813C-8C45-4E6D-8231-A7A7CF40B9EE}" presName="space" presStyleCnt="0"/>
      <dgm:spPr/>
    </dgm:pt>
    <dgm:pt modelId="{E3193ED6-620B-4FED-8B84-C5B084A31765}" type="pres">
      <dgm:prSet presAssocID="{598F1FC9-0299-4C22-9085-7BAA22876D9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4D0AE-5A17-44C9-9F2D-16881220F70F}" type="pres">
      <dgm:prSet presAssocID="{842735A9-CD37-4983-9312-D480DEC2D5BA}" presName="space" presStyleCnt="0"/>
      <dgm:spPr/>
    </dgm:pt>
    <dgm:pt modelId="{AA187D17-D528-4C9B-8E81-A4CB0CBC1DE6}" type="pres">
      <dgm:prSet presAssocID="{3C254C37-97D1-48DB-87C4-840C3925F7C3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211FD-BD31-41E4-A5A6-8E85D5EE87B2}" type="pres">
      <dgm:prSet presAssocID="{65200B52-76DA-4AFB-AF80-AF8D2255F578}" presName="space" presStyleCnt="0"/>
      <dgm:spPr/>
    </dgm:pt>
    <dgm:pt modelId="{5FE922F9-06D3-437E-96F4-7D309CE8F608}" type="pres">
      <dgm:prSet presAssocID="{5B27ED5B-146B-410A-8DA8-60F63CAE202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C3FB7-D4F4-4D55-A1A6-30325A1DD1EC}" type="pres">
      <dgm:prSet presAssocID="{AF441784-A463-4347-830B-05B7748FB420}" presName="space" presStyleCnt="0"/>
      <dgm:spPr/>
    </dgm:pt>
    <dgm:pt modelId="{8A1BB304-D822-40B5-A3E7-0679848C8369}" type="pres">
      <dgm:prSet presAssocID="{A0175835-257C-41C0-B2CD-43FE04E822D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5FE28E2-1A42-47DA-9535-36230D133382}" type="presOf" srcId="{598F1FC9-0299-4C22-9085-7BAA22876D99}" destId="{E3193ED6-620B-4FED-8B84-C5B084A31765}" srcOrd="0" destOrd="0" presId="urn:microsoft.com/office/officeart/2005/8/layout/venn3"/>
    <dgm:cxn modelId="{87693B89-753B-44FE-B8D4-78B45DF7F456}" srcId="{C31DB354-EA30-4474-9EAC-8EC7373F92C0}" destId="{1253A9B9-8535-4BF1-8CC0-646ADFF88004}" srcOrd="0" destOrd="0" parTransId="{64207DAF-5ADA-4676-9922-B6EA3608A39E}" sibTransId="{32E0813C-8C45-4E6D-8231-A7A7CF40B9EE}"/>
    <dgm:cxn modelId="{001C8ADA-D5F7-4790-B8E7-B02A0CC9C4FB}" type="presOf" srcId="{5B27ED5B-146B-410A-8DA8-60F63CAE2022}" destId="{5FE922F9-06D3-437E-96F4-7D309CE8F608}" srcOrd="0" destOrd="0" presId="urn:microsoft.com/office/officeart/2005/8/layout/venn3"/>
    <dgm:cxn modelId="{8E5DF749-ECD9-4155-8A6E-D0E38DF51AB5}" srcId="{C31DB354-EA30-4474-9EAC-8EC7373F92C0}" destId="{598F1FC9-0299-4C22-9085-7BAA22876D99}" srcOrd="1" destOrd="0" parTransId="{77DFB41C-358C-4289-946A-AC6CD14B1DA8}" sibTransId="{842735A9-CD37-4983-9312-D480DEC2D5BA}"/>
    <dgm:cxn modelId="{B044243E-25F4-4B93-A2C2-5A244E52E12E}" srcId="{C31DB354-EA30-4474-9EAC-8EC7373F92C0}" destId="{5B27ED5B-146B-410A-8DA8-60F63CAE2022}" srcOrd="3" destOrd="0" parTransId="{95C4C792-7905-41DA-B209-CBDA7537DDCB}" sibTransId="{AF441784-A463-4347-830B-05B7748FB420}"/>
    <dgm:cxn modelId="{45F3916A-100F-4755-ADC9-057B48D06860}" type="presOf" srcId="{A0175835-257C-41C0-B2CD-43FE04E822D9}" destId="{8A1BB304-D822-40B5-A3E7-0679848C8369}" srcOrd="0" destOrd="0" presId="urn:microsoft.com/office/officeart/2005/8/layout/venn3"/>
    <dgm:cxn modelId="{60FEC9EF-E222-4DCA-B5B7-D1DF6F3DADFA}" srcId="{C31DB354-EA30-4474-9EAC-8EC7373F92C0}" destId="{A0175835-257C-41C0-B2CD-43FE04E822D9}" srcOrd="4" destOrd="0" parTransId="{A15EA337-2085-4CD8-955B-BF0D0DDF909F}" sibTransId="{CEA770AF-D92D-4124-95B4-803C4FCC4490}"/>
    <dgm:cxn modelId="{3B036A0C-C926-4AB1-8538-FE879E2A88FD}" srcId="{C31DB354-EA30-4474-9EAC-8EC7373F92C0}" destId="{3C254C37-97D1-48DB-87C4-840C3925F7C3}" srcOrd="2" destOrd="0" parTransId="{95528FDF-032E-4C08-A337-30C89626BCBF}" sibTransId="{65200B52-76DA-4AFB-AF80-AF8D2255F578}"/>
    <dgm:cxn modelId="{AED1F6B1-78FC-41D8-B1FF-C9AA9FBAB2B1}" type="presOf" srcId="{1253A9B9-8535-4BF1-8CC0-646ADFF88004}" destId="{9C98E478-5C3A-4E15-A417-1F73E5280143}" srcOrd="0" destOrd="0" presId="urn:microsoft.com/office/officeart/2005/8/layout/venn3"/>
    <dgm:cxn modelId="{4C45224C-F814-4207-8B05-3667A8BEFDC7}" type="presOf" srcId="{3C254C37-97D1-48DB-87C4-840C3925F7C3}" destId="{AA187D17-D528-4C9B-8E81-A4CB0CBC1DE6}" srcOrd="0" destOrd="0" presId="urn:microsoft.com/office/officeart/2005/8/layout/venn3"/>
    <dgm:cxn modelId="{FE2B81E9-C1AF-45E3-8A66-4AB3C3D88CF1}" type="presOf" srcId="{C31DB354-EA30-4474-9EAC-8EC7373F92C0}" destId="{95CD1D26-A555-45E9-8FBF-86D93B7270FA}" srcOrd="0" destOrd="0" presId="urn:microsoft.com/office/officeart/2005/8/layout/venn3"/>
    <dgm:cxn modelId="{83906932-CCB4-4C38-9820-8CE9B2ED92D0}" type="presParOf" srcId="{95CD1D26-A555-45E9-8FBF-86D93B7270FA}" destId="{9C98E478-5C3A-4E15-A417-1F73E5280143}" srcOrd="0" destOrd="0" presId="urn:microsoft.com/office/officeart/2005/8/layout/venn3"/>
    <dgm:cxn modelId="{6EC9B582-F3AD-469E-B336-1FF19F9DF2B1}" type="presParOf" srcId="{95CD1D26-A555-45E9-8FBF-86D93B7270FA}" destId="{A3FA157C-8E98-458E-BFEA-BC1984CAA9B6}" srcOrd="1" destOrd="0" presId="urn:microsoft.com/office/officeart/2005/8/layout/venn3"/>
    <dgm:cxn modelId="{B9CFA25B-5DB0-4C64-8BBA-4CB652FA36D7}" type="presParOf" srcId="{95CD1D26-A555-45E9-8FBF-86D93B7270FA}" destId="{E3193ED6-620B-4FED-8B84-C5B084A31765}" srcOrd="2" destOrd="0" presId="urn:microsoft.com/office/officeart/2005/8/layout/venn3"/>
    <dgm:cxn modelId="{1CB1095D-D6D9-47E1-B876-93BA83EE5C8E}" type="presParOf" srcId="{95CD1D26-A555-45E9-8FBF-86D93B7270FA}" destId="{A784D0AE-5A17-44C9-9F2D-16881220F70F}" srcOrd="3" destOrd="0" presId="urn:microsoft.com/office/officeart/2005/8/layout/venn3"/>
    <dgm:cxn modelId="{C25E8897-88B0-4C7B-90D0-05FBBD24523D}" type="presParOf" srcId="{95CD1D26-A555-45E9-8FBF-86D93B7270FA}" destId="{AA187D17-D528-4C9B-8E81-A4CB0CBC1DE6}" srcOrd="4" destOrd="0" presId="urn:microsoft.com/office/officeart/2005/8/layout/venn3"/>
    <dgm:cxn modelId="{26D38F38-D3E3-4451-9D26-964BE38FC73F}" type="presParOf" srcId="{95CD1D26-A555-45E9-8FBF-86D93B7270FA}" destId="{7A5211FD-BD31-41E4-A5A6-8E85D5EE87B2}" srcOrd="5" destOrd="0" presId="urn:microsoft.com/office/officeart/2005/8/layout/venn3"/>
    <dgm:cxn modelId="{A1962D26-A359-4173-8599-290B65BEC3AC}" type="presParOf" srcId="{95CD1D26-A555-45E9-8FBF-86D93B7270FA}" destId="{5FE922F9-06D3-437E-96F4-7D309CE8F608}" srcOrd="6" destOrd="0" presId="urn:microsoft.com/office/officeart/2005/8/layout/venn3"/>
    <dgm:cxn modelId="{CE1C34D4-4E38-44E0-AF85-6F2C809EE233}" type="presParOf" srcId="{95CD1D26-A555-45E9-8FBF-86D93B7270FA}" destId="{9B0C3FB7-D4F4-4D55-A1A6-30325A1DD1EC}" srcOrd="7" destOrd="0" presId="urn:microsoft.com/office/officeart/2005/8/layout/venn3"/>
    <dgm:cxn modelId="{95EC7220-1F49-4A02-8B05-BB262E7E5A3B}" type="presParOf" srcId="{95CD1D26-A555-45E9-8FBF-86D93B7270FA}" destId="{8A1BB304-D822-40B5-A3E7-0679848C836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31DB354-EA30-4474-9EAC-8EC7373F92C0}" type="doc">
      <dgm:prSet loTypeId="urn:microsoft.com/office/officeart/2005/8/layout/venn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1253A9B9-8535-4BF1-8CC0-646ADFF88004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4207DAF-5ADA-4676-9922-B6EA3608A39E}" type="par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E0813C-8C45-4E6D-8231-A7A7CF40B9EE}" type="sib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98F1FC9-0299-4C22-9085-7BAA22876D9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7DFB41C-358C-4289-946A-AC6CD14B1DA8}" type="par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42735A9-CD37-4983-9312-D480DEC2D5BA}" type="sib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254C37-97D1-48DB-87C4-840C3925F7C3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528FDF-032E-4C08-A337-30C89626BCBF}" type="par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5200B52-76DA-4AFB-AF80-AF8D2255F578}" type="sib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B27ED5B-146B-410A-8DA8-60F63CAE2022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4C792-7905-41DA-B209-CBDA7537DDCB}" type="par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441784-A463-4347-830B-05B7748FB420}" type="sib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0175835-257C-41C0-B2CD-43FE04E822D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5EA337-2085-4CD8-955B-BF0D0DDF909F}" type="par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EA770AF-D92D-4124-95B4-803C4FCC4490}" type="sib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D1D26-A555-45E9-8FBF-86D93B7270FA}" type="pres">
      <dgm:prSet presAssocID="{C31DB354-EA30-4474-9EAC-8EC7373F9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98E478-5C3A-4E15-A417-1F73E5280143}" type="pres">
      <dgm:prSet presAssocID="{1253A9B9-8535-4BF1-8CC0-646ADFF88004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FA157C-8E98-458E-BFEA-BC1984CAA9B6}" type="pres">
      <dgm:prSet presAssocID="{32E0813C-8C45-4E6D-8231-A7A7CF40B9EE}" presName="space" presStyleCnt="0"/>
      <dgm:spPr/>
    </dgm:pt>
    <dgm:pt modelId="{E3193ED6-620B-4FED-8B84-C5B084A31765}" type="pres">
      <dgm:prSet presAssocID="{598F1FC9-0299-4C22-9085-7BAA22876D9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4D0AE-5A17-44C9-9F2D-16881220F70F}" type="pres">
      <dgm:prSet presAssocID="{842735A9-CD37-4983-9312-D480DEC2D5BA}" presName="space" presStyleCnt="0"/>
      <dgm:spPr/>
    </dgm:pt>
    <dgm:pt modelId="{AA187D17-D528-4C9B-8E81-A4CB0CBC1DE6}" type="pres">
      <dgm:prSet presAssocID="{3C254C37-97D1-48DB-87C4-840C3925F7C3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211FD-BD31-41E4-A5A6-8E85D5EE87B2}" type="pres">
      <dgm:prSet presAssocID="{65200B52-76DA-4AFB-AF80-AF8D2255F578}" presName="space" presStyleCnt="0"/>
      <dgm:spPr/>
    </dgm:pt>
    <dgm:pt modelId="{5FE922F9-06D3-437E-96F4-7D309CE8F608}" type="pres">
      <dgm:prSet presAssocID="{5B27ED5B-146B-410A-8DA8-60F63CAE202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C3FB7-D4F4-4D55-A1A6-30325A1DD1EC}" type="pres">
      <dgm:prSet presAssocID="{AF441784-A463-4347-830B-05B7748FB420}" presName="space" presStyleCnt="0"/>
      <dgm:spPr/>
    </dgm:pt>
    <dgm:pt modelId="{8A1BB304-D822-40B5-A3E7-0679848C8369}" type="pres">
      <dgm:prSet presAssocID="{A0175835-257C-41C0-B2CD-43FE04E822D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B1E6EBF-C0F4-4BBD-8F19-81BE52C2125B}" type="presOf" srcId="{598F1FC9-0299-4C22-9085-7BAA22876D99}" destId="{E3193ED6-620B-4FED-8B84-C5B084A31765}" srcOrd="0" destOrd="0" presId="urn:microsoft.com/office/officeart/2005/8/layout/venn3"/>
    <dgm:cxn modelId="{87693B89-753B-44FE-B8D4-78B45DF7F456}" srcId="{C31DB354-EA30-4474-9EAC-8EC7373F92C0}" destId="{1253A9B9-8535-4BF1-8CC0-646ADFF88004}" srcOrd="0" destOrd="0" parTransId="{64207DAF-5ADA-4676-9922-B6EA3608A39E}" sibTransId="{32E0813C-8C45-4E6D-8231-A7A7CF40B9EE}"/>
    <dgm:cxn modelId="{8E5DF749-ECD9-4155-8A6E-D0E38DF51AB5}" srcId="{C31DB354-EA30-4474-9EAC-8EC7373F92C0}" destId="{598F1FC9-0299-4C22-9085-7BAA22876D99}" srcOrd="1" destOrd="0" parTransId="{77DFB41C-358C-4289-946A-AC6CD14B1DA8}" sibTransId="{842735A9-CD37-4983-9312-D480DEC2D5BA}"/>
    <dgm:cxn modelId="{B044243E-25F4-4B93-A2C2-5A244E52E12E}" srcId="{C31DB354-EA30-4474-9EAC-8EC7373F92C0}" destId="{5B27ED5B-146B-410A-8DA8-60F63CAE2022}" srcOrd="3" destOrd="0" parTransId="{95C4C792-7905-41DA-B209-CBDA7537DDCB}" sibTransId="{AF441784-A463-4347-830B-05B7748FB420}"/>
    <dgm:cxn modelId="{3CC3D16A-9579-42EF-85B8-DC206AE3F7D3}" type="presOf" srcId="{3C254C37-97D1-48DB-87C4-840C3925F7C3}" destId="{AA187D17-D528-4C9B-8E81-A4CB0CBC1DE6}" srcOrd="0" destOrd="0" presId="urn:microsoft.com/office/officeart/2005/8/layout/venn3"/>
    <dgm:cxn modelId="{3E6FD9A4-6881-4FE8-9CD8-01AD8643E28B}" type="presOf" srcId="{C31DB354-EA30-4474-9EAC-8EC7373F92C0}" destId="{95CD1D26-A555-45E9-8FBF-86D93B7270FA}" srcOrd="0" destOrd="0" presId="urn:microsoft.com/office/officeart/2005/8/layout/venn3"/>
    <dgm:cxn modelId="{60FEC9EF-E222-4DCA-B5B7-D1DF6F3DADFA}" srcId="{C31DB354-EA30-4474-9EAC-8EC7373F92C0}" destId="{A0175835-257C-41C0-B2CD-43FE04E822D9}" srcOrd="4" destOrd="0" parTransId="{A15EA337-2085-4CD8-955B-BF0D0DDF909F}" sibTransId="{CEA770AF-D92D-4124-95B4-803C4FCC4490}"/>
    <dgm:cxn modelId="{D6AE5A26-7080-427B-B7A2-0436E0A5F03B}" type="presOf" srcId="{A0175835-257C-41C0-B2CD-43FE04E822D9}" destId="{8A1BB304-D822-40B5-A3E7-0679848C8369}" srcOrd="0" destOrd="0" presId="urn:microsoft.com/office/officeart/2005/8/layout/venn3"/>
    <dgm:cxn modelId="{3B036A0C-C926-4AB1-8538-FE879E2A88FD}" srcId="{C31DB354-EA30-4474-9EAC-8EC7373F92C0}" destId="{3C254C37-97D1-48DB-87C4-840C3925F7C3}" srcOrd="2" destOrd="0" parTransId="{95528FDF-032E-4C08-A337-30C89626BCBF}" sibTransId="{65200B52-76DA-4AFB-AF80-AF8D2255F578}"/>
    <dgm:cxn modelId="{A4C83A96-CBCA-4946-8906-E0553CA34430}" type="presOf" srcId="{1253A9B9-8535-4BF1-8CC0-646ADFF88004}" destId="{9C98E478-5C3A-4E15-A417-1F73E5280143}" srcOrd="0" destOrd="0" presId="urn:microsoft.com/office/officeart/2005/8/layout/venn3"/>
    <dgm:cxn modelId="{C05D9E97-D887-4CD6-AF3B-080748ADD639}" type="presOf" srcId="{5B27ED5B-146B-410A-8DA8-60F63CAE2022}" destId="{5FE922F9-06D3-437E-96F4-7D309CE8F608}" srcOrd="0" destOrd="0" presId="urn:microsoft.com/office/officeart/2005/8/layout/venn3"/>
    <dgm:cxn modelId="{0AB5E54D-0E3C-4804-B331-3BFB34799000}" type="presParOf" srcId="{95CD1D26-A555-45E9-8FBF-86D93B7270FA}" destId="{9C98E478-5C3A-4E15-A417-1F73E5280143}" srcOrd="0" destOrd="0" presId="urn:microsoft.com/office/officeart/2005/8/layout/venn3"/>
    <dgm:cxn modelId="{7410D769-9718-4911-8669-B6BB55C557D3}" type="presParOf" srcId="{95CD1D26-A555-45E9-8FBF-86D93B7270FA}" destId="{A3FA157C-8E98-458E-BFEA-BC1984CAA9B6}" srcOrd="1" destOrd="0" presId="urn:microsoft.com/office/officeart/2005/8/layout/venn3"/>
    <dgm:cxn modelId="{9B93BCBA-9242-4451-A376-202779F03540}" type="presParOf" srcId="{95CD1D26-A555-45E9-8FBF-86D93B7270FA}" destId="{E3193ED6-620B-4FED-8B84-C5B084A31765}" srcOrd="2" destOrd="0" presId="urn:microsoft.com/office/officeart/2005/8/layout/venn3"/>
    <dgm:cxn modelId="{792ECA03-2FA0-4E46-BFF0-0649A723D415}" type="presParOf" srcId="{95CD1D26-A555-45E9-8FBF-86D93B7270FA}" destId="{A784D0AE-5A17-44C9-9F2D-16881220F70F}" srcOrd="3" destOrd="0" presId="urn:microsoft.com/office/officeart/2005/8/layout/venn3"/>
    <dgm:cxn modelId="{A98876F4-3428-4C66-8568-120C656DF38B}" type="presParOf" srcId="{95CD1D26-A555-45E9-8FBF-86D93B7270FA}" destId="{AA187D17-D528-4C9B-8E81-A4CB0CBC1DE6}" srcOrd="4" destOrd="0" presId="urn:microsoft.com/office/officeart/2005/8/layout/venn3"/>
    <dgm:cxn modelId="{18514581-6D1D-4DEB-93CB-6A39652D09BE}" type="presParOf" srcId="{95CD1D26-A555-45E9-8FBF-86D93B7270FA}" destId="{7A5211FD-BD31-41E4-A5A6-8E85D5EE87B2}" srcOrd="5" destOrd="0" presId="urn:microsoft.com/office/officeart/2005/8/layout/venn3"/>
    <dgm:cxn modelId="{FF69CD97-87D6-49A0-8892-0D9838818A76}" type="presParOf" srcId="{95CD1D26-A555-45E9-8FBF-86D93B7270FA}" destId="{5FE922F9-06D3-437E-96F4-7D309CE8F608}" srcOrd="6" destOrd="0" presId="urn:microsoft.com/office/officeart/2005/8/layout/venn3"/>
    <dgm:cxn modelId="{CB3FF920-65F4-48CE-96BB-5818D5531562}" type="presParOf" srcId="{95CD1D26-A555-45E9-8FBF-86D93B7270FA}" destId="{9B0C3FB7-D4F4-4D55-A1A6-30325A1DD1EC}" srcOrd="7" destOrd="0" presId="urn:microsoft.com/office/officeart/2005/8/layout/venn3"/>
    <dgm:cxn modelId="{C35D517B-BA84-447E-B244-4FD8F72A328E}" type="presParOf" srcId="{95CD1D26-A555-45E9-8FBF-86D93B7270FA}" destId="{8A1BB304-D822-40B5-A3E7-0679848C836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31DB354-EA30-4474-9EAC-8EC7373F92C0}" type="doc">
      <dgm:prSet loTypeId="urn:microsoft.com/office/officeart/2005/8/layout/venn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1253A9B9-8535-4BF1-8CC0-646ADFF88004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4207DAF-5ADA-4676-9922-B6EA3608A39E}" type="par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E0813C-8C45-4E6D-8231-A7A7CF40B9EE}" type="sib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98F1FC9-0299-4C22-9085-7BAA22876D9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7DFB41C-358C-4289-946A-AC6CD14B1DA8}" type="par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42735A9-CD37-4983-9312-D480DEC2D5BA}" type="sib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254C37-97D1-48DB-87C4-840C3925F7C3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528FDF-032E-4C08-A337-30C89626BCBF}" type="par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5200B52-76DA-4AFB-AF80-AF8D2255F578}" type="sib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B27ED5B-146B-410A-8DA8-60F63CAE2022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4C792-7905-41DA-B209-CBDA7537DDCB}" type="par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441784-A463-4347-830B-05B7748FB420}" type="sib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0175835-257C-41C0-B2CD-43FE04E822D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5EA337-2085-4CD8-955B-BF0D0DDF909F}" type="par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EA770AF-D92D-4124-95B4-803C4FCC4490}" type="sib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D1D26-A555-45E9-8FBF-86D93B7270FA}" type="pres">
      <dgm:prSet presAssocID="{C31DB354-EA30-4474-9EAC-8EC7373F9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98E478-5C3A-4E15-A417-1F73E5280143}" type="pres">
      <dgm:prSet presAssocID="{1253A9B9-8535-4BF1-8CC0-646ADFF88004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FA157C-8E98-458E-BFEA-BC1984CAA9B6}" type="pres">
      <dgm:prSet presAssocID="{32E0813C-8C45-4E6D-8231-A7A7CF40B9EE}" presName="space" presStyleCnt="0"/>
      <dgm:spPr/>
    </dgm:pt>
    <dgm:pt modelId="{E3193ED6-620B-4FED-8B84-C5B084A31765}" type="pres">
      <dgm:prSet presAssocID="{598F1FC9-0299-4C22-9085-7BAA22876D9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4D0AE-5A17-44C9-9F2D-16881220F70F}" type="pres">
      <dgm:prSet presAssocID="{842735A9-CD37-4983-9312-D480DEC2D5BA}" presName="space" presStyleCnt="0"/>
      <dgm:spPr/>
    </dgm:pt>
    <dgm:pt modelId="{AA187D17-D528-4C9B-8E81-A4CB0CBC1DE6}" type="pres">
      <dgm:prSet presAssocID="{3C254C37-97D1-48DB-87C4-840C3925F7C3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211FD-BD31-41E4-A5A6-8E85D5EE87B2}" type="pres">
      <dgm:prSet presAssocID="{65200B52-76DA-4AFB-AF80-AF8D2255F578}" presName="space" presStyleCnt="0"/>
      <dgm:spPr/>
    </dgm:pt>
    <dgm:pt modelId="{5FE922F9-06D3-437E-96F4-7D309CE8F608}" type="pres">
      <dgm:prSet presAssocID="{5B27ED5B-146B-410A-8DA8-60F63CAE202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C3FB7-D4F4-4D55-A1A6-30325A1DD1EC}" type="pres">
      <dgm:prSet presAssocID="{AF441784-A463-4347-830B-05B7748FB420}" presName="space" presStyleCnt="0"/>
      <dgm:spPr/>
    </dgm:pt>
    <dgm:pt modelId="{8A1BB304-D822-40B5-A3E7-0679848C8369}" type="pres">
      <dgm:prSet presAssocID="{A0175835-257C-41C0-B2CD-43FE04E822D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7693B89-753B-44FE-B8D4-78B45DF7F456}" srcId="{C31DB354-EA30-4474-9EAC-8EC7373F92C0}" destId="{1253A9B9-8535-4BF1-8CC0-646ADFF88004}" srcOrd="0" destOrd="0" parTransId="{64207DAF-5ADA-4676-9922-B6EA3608A39E}" sibTransId="{32E0813C-8C45-4E6D-8231-A7A7CF40B9EE}"/>
    <dgm:cxn modelId="{ED0550F8-55CE-4B56-86F0-F219D74CC9CC}" type="presOf" srcId="{3C254C37-97D1-48DB-87C4-840C3925F7C3}" destId="{AA187D17-D528-4C9B-8E81-A4CB0CBC1DE6}" srcOrd="0" destOrd="0" presId="urn:microsoft.com/office/officeart/2005/8/layout/venn3"/>
    <dgm:cxn modelId="{8E5DF749-ECD9-4155-8A6E-D0E38DF51AB5}" srcId="{C31DB354-EA30-4474-9EAC-8EC7373F92C0}" destId="{598F1FC9-0299-4C22-9085-7BAA22876D99}" srcOrd="1" destOrd="0" parTransId="{77DFB41C-358C-4289-946A-AC6CD14B1DA8}" sibTransId="{842735A9-CD37-4983-9312-D480DEC2D5BA}"/>
    <dgm:cxn modelId="{B898DFA1-F9A3-4288-BE15-42C1B48855B6}" type="presOf" srcId="{598F1FC9-0299-4C22-9085-7BAA22876D99}" destId="{E3193ED6-620B-4FED-8B84-C5B084A31765}" srcOrd="0" destOrd="0" presId="urn:microsoft.com/office/officeart/2005/8/layout/venn3"/>
    <dgm:cxn modelId="{B044243E-25F4-4B93-A2C2-5A244E52E12E}" srcId="{C31DB354-EA30-4474-9EAC-8EC7373F92C0}" destId="{5B27ED5B-146B-410A-8DA8-60F63CAE2022}" srcOrd="3" destOrd="0" parTransId="{95C4C792-7905-41DA-B209-CBDA7537DDCB}" sibTransId="{AF441784-A463-4347-830B-05B7748FB420}"/>
    <dgm:cxn modelId="{60FEC9EF-E222-4DCA-B5B7-D1DF6F3DADFA}" srcId="{C31DB354-EA30-4474-9EAC-8EC7373F92C0}" destId="{A0175835-257C-41C0-B2CD-43FE04E822D9}" srcOrd="4" destOrd="0" parTransId="{A15EA337-2085-4CD8-955B-BF0D0DDF909F}" sibTransId="{CEA770AF-D92D-4124-95B4-803C4FCC4490}"/>
    <dgm:cxn modelId="{7ACD610F-3C08-40F4-901F-7C062F2E6E4B}" type="presOf" srcId="{A0175835-257C-41C0-B2CD-43FE04E822D9}" destId="{8A1BB304-D822-40B5-A3E7-0679848C8369}" srcOrd="0" destOrd="0" presId="urn:microsoft.com/office/officeart/2005/8/layout/venn3"/>
    <dgm:cxn modelId="{3B036A0C-C926-4AB1-8538-FE879E2A88FD}" srcId="{C31DB354-EA30-4474-9EAC-8EC7373F92C0}" destId="{3C254C37-97D1-48DB-87C4-840C3925F7C3}" srcOrd="2" destOrd="0" parTransId="{95528FDF-032E-4C08-A337-30C89626BCBF}" sibTransId="{65200B52-76DA-4AFB-AF80-AF8D2255F578}"/>
    <dgm:cxn modelId="{2EA6F069-526F-4789-9BFB-59CF221CD25D}" type="presOf" srcId="{C31DB354-EA30-4474-9EAC-8EC7373F92C0}" destId="{95CD1D26-A555-45E9-8FBF-86D93B7270FA}" srcOrd="0" destOrd="0" presId="urn:microsoft.com/office/officeart/2005/8/layout/venn3"/>
    <dgm:cxn modelId="{53D9BCB8-4493-4627-B685-C02C07A1D6A1}" type="presOf" srcId="{1253A9B9-8535-4BF1-8CC0-646ADFF88004}" destId="{9C98E478-5C3A-4E15-A417-1F73E5280143}" srcOrd="0" destOrd="0" presId="urn:microsoft.com/office/officeart/2005/8/layout/venn3"/>
    <dgm:cxn modelId="{E62CA41D-E066-49B2-88A6-B238575968C8}" type="presOf" srcId="{5B27ED5B-146B-410A-8DA8-60F63CAE2022}" destId="{5FE922F9-06D3-437E-96F4-7D309CE8F608}" srcOrd="0" destOrd="0" presId="urn:microsoft.com/office/officeart/2005/8/layout/venn3"/>
    <dgm:cxn modelId="{918E687B-9408-4ADF-8B8C-90D68B7AA330}" type="presParOf" srcId="{95CD1D26-A555-45E9-8FBF-86D93B7270FA}" destId="{9C98E478-5C3A-4E15-A417-1F73E5280143}" srcOrd="0" destOrd="0" presId="urn:microsoft.com/office/officeart/2005/8/layout/venn3"/>
    <dgm:cxn modelId="{C427137B-2B2A-4BD2-B94B-2DDC2712E243}" type="presParOf" srcId="{95CD1D26-A555-45E9-8FBF-86D93B7270FA}" destId="{A3FA157C-8E98-458E-BFEA-BC1984CAA9B6}" srcOrd="1" destOrd="0" presId="urn:microsoft.com/office/officeart/2005/8/layout/venn3"/>
    <dgm:cxn modelId="{BD9D6A0C-3014-46DF-9DDF-D0862CDE483B}" type="presParOf" srcId="{95CD1D26-A555-45E9-8FBF-86D93B7270FA}" destId="{E3193ED6-620B-4FED-8B84-C5B084A31765}" srcOrd="2" destOrd="0" presId="urn:microsoft.com/office/officeart/2005/8/layout/venn3"/>
    <dgm:cxn modelId="{606C50D4-F8A3-43A0-B534-53F97044D562}" type="presParOf" srcId="{95CD1D26-A555-45E9-8FBF-86D93B7270FA}" destId="{A784D0AE-5A17-44C9-9F2D-16881220F70F}" srcOrd="3" destOrd="0" presId="urn:microsoft.com/office/officeart/2005/8/layout/venn3"/>
    <dgm:cxn modelId="{F31FEB75-99FA-4F0A-8F05-C59F5F2B719C}" type="presParOf" srcId="{95CD1D26-A555-45E9-8FBF-86D93B7270FA}" destId="{AA187D17-D528-4C9B-8E81-A4CB0CBC1DE6}" srcOrd="4" destOrd="0" presId="urn:microsoft.com/office/officeart/2005/8/layout/venn3"/>
    <dgm:cxn modelId="{C7188978-BCFA-45B5-9BAA-594C4570B3D8}" type="presParOf" srcId="{95CD1D26-A555-45E9-8FBF-86D93B7270FA}" destId="{7A5211FD-BD31-41E4-A5A6-8E85D5EE87B2}" srcOrd="5" destOrd="0" presId="urn:microsoft.com/office/officeart/2005/8/layout/venn3"/>
    <dgm:cxn modelId="{B2E17DB1-9298-487D-80C3-05EDDFCE6363}" type="presParOf" srcId="{95CD1D26-A555-45E9-8FBF-86D93B7270FA}" destId="{5FE922F9-06D3-437E-96F4-7D309CE8F608}" srcOrd="6" destOrd="0" presId="urn:microsoft.com/office/officeart/2005/8/layout/venn3"/>
    <dgm:cxn modelId="{2356CFC0-9917-4B41-B3F9-4AE8713FF2AE}" type="presParOf" srcId="{95CD1D26-A555-45E9-8FBF-86D93B7270FA}" destId="{9B0C3FB7-D4F4-4D55-A1A6-30325A1DD1EC}" srcOrd="7" destOrd="0" presId="urn:microsoft.com/office/officeart/2005/8/layout/venn3"/>
    <dgm:cxn modelId="{A7577F72-798C-4A83-8EC8-41C238EC5C91}" type="presParOf" srcId="{95CD1D26-A555-45E9-8FBF-86D93B7270FA}" destId="{8A1BB304-D822-40B5-A3E7-0679848C836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31DB354-EA30-4474-9EAC-8EC7373F92C0}" type="doc">
      <dgm:prSet loTypeId="urn:microsoft.com/office/officeart/2005/8/layout/venn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1253A9B9-8535-4BF1-8CC0-646ADFF88004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4207DAF-5ADA-4676-9922-B6EA3608A39E}" type="par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E0813C-8C45-4E6D-8231-A7A7CF40B9EE}" type="sib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98F1FC9-0299-4C22-9085-7BAA22876D9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7DFB41C-358C-4289-946A-AC6CD14B1DA8}" type="par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42735A9-CD37-4983-9312-D480DEC2D5BA}" type="sib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254C37-97D1-48DB-87C4-840C3925F7C3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528FDF-032E-4C08-A337-30C89626BCBF}" type="par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5200B52-76DA-4AFB-AF80-AF8D2255F578}" type="sib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B27ED5B-146B-410A-8DA8-60F63CAE2022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4C792-7905-41DA-B209-CBDA7537DDCB}" type="par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441784-A463-4347-830B-05B7748FB420}" type="sib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0175835-257C-41C0-B2CD-43FE04E822D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5EA337-2085-4CD8-955B-BF0D0DDF909F}" type="par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EA770AF-D92D-4124-95B4-803C4FCC4490}" type="sib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D1D26-A555-45E9-8FBF-86D93B7270FA}" type="pres">
      <dgm:prSet presAssocID="{C31DB354-EA30-4474-9EAC-8EC7373F9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98E478-5C3A-4E15-A417-1F73E5280143}" type="pres">
      <dgm:prSet presAssocID="{1253A9B9-8535-4BF1-8CC0-646ADFF88004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FA157C-8E98-458E-BFEA-BC1984CAA9B6}" type="pres">
      <dgm:prSet presAssocID="{32E0813C-8C45-4E6D-8231-A7A7CF40B9EE}" presName="space" presStyleCnt="0"/>
      <dgm:spPr/>
    </dgm:pt>
    <dgm:pt modelId="{E3193ED6-620B-4FED-8B84-C5B084A31765}" type="pres">
      <dgm:prSet presAssocID="{598F1FC9-0299-4C22-9085-7BAA22876D9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4D0AE-5A17-44C9-9F2D-16881220F70F}" type="pres">
      <dgm:prSet presAssocID="{842735A9-CD37-4983-9312-D480DEC2D5BA}" presName="space" presStyleCnt="0"/>
      <dgm:spPr/>
    </dgm:pt>
    <dgm:pt modelId="{AA187D17-D528-4C9B-8E81-A4CB0CBC1DE6}" type="pres">
      <dgm:prSet presAssocID="{3C254C37-97D1-48DB-87C4-840C3925F7C3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211FD-BD31-41E4-A5A6-8E85D5EE87B2}" type="pres">
      <dgm:prSet presAssocID="{65200B52-76DA-4AFB-AF80-AF8D2255F578}" presName="space" presStyleCnt="0"/>
      <dgm:spPr/>
    </dgm:pt>
    <dgm:pt modelId="{5FE922F9-06D3-437E-96F4-7D309CE8F608}" type="pres">
      <dgm:prSet presAssocID="{5B27ED5B-146B-410A-8DA8-60F63CAE202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C3FB7-D4F4-4D55-A1A6-30325A1DD1EC}" type="pres">
      <dgm:prSet presAssocID="{AF441784-A463-4347-830B-05B7748FB420}" presName="space" presStyleCnt="0"/>
      <dgm:spPr/>
    </dgm:pt>
    <dgm:pt modelId="{8A1BB304-D822-40B5-A3E7-0679848C8369}" type="pres">
      <dgm:prSet presAssocID="{A0175835-257C-41C0-B2CD-43FE04E822D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6E8582E-0BB4-4D36-911E-5EDF0F1170EF}" type="presOf" srcId="{5B27ED5B-146B-410A-8DA8-60F63CAE2022}" destId="{5FE922F9-06D3-437E-96F4-7D309CE8F608}" srcOrd="0" destOrd="0" presId="urn:microsoft.com/office/officeart/2005/8/layout/venn3"/>
    <dgm:cxn modelId="{87693B89-753B-44FE-B8D4-78B45DF7F456}" srcId="{C31DB354-EA30-4474-9EAC-8EC7373F92C0}" destId="{1253A9B9-8535-4BF1-8CC0-646ADFF88004}" srcOrd="0" destOrd="0" parTransId="{64207DAF-5ADA-4676-9922-B6EA3608A39E}" sibTransId="{32E0813C-8C45-4E6D-8231-A7A7CF40B9EE}"/>
    <dgm:cxn modelId="{2DD9B265-FE25-4558-A164-77A6AB59AE88}" type="presOf" srcId="{1253A9B9-8535-4BF1-8CC0-646ADFF88004}" destId="{9C98E478-5C3A-4E15-A417-1F73E5280143}" srcOrd="0" destOrd="0" presId="urn:microsoft.com/office/officeart/2005/8/layout/venn3"/>
    <dgm:cxn modelId="{8E5DF749-ECD9-4155-8A6E-D0E38DF51AB5}" srcId="{C31DB354-EA30-4474-9EAC-8EC7373F92C0}" destId="{598F1FC9-0299-4C22-9085-7BAA22876D99}" srcOrd="1" destOrd="0" parTransId="{77DFB41C-358C-4289-946A-AC6CD14B1DA8}" sibTransId="{842735A9-CD37-4983-9312-D480DEC2D5BA}"/>
    <dgm:cxn modelId="{1C7EE29D-3419-45B7-BD90-0E6936B3B893}" type="presOf" srcId="{598F1FC9-0299-4C22-9085-7BAA22876D99}" destId="{E3193ED6-620B-4FED-8B84-C5B084A31765}" srcOrd="0" destOrd="0" presId="urn:microsoft.com/office/officeart/2005/8/layout/venn3"/>
    <dgm:cxn modelId="{B044243E-25F4-4B93-A2C2-5A244E52E12E}" srcId="{C31DB354-EA30-4474-9EAC-8EC7373F92C0}" destId="{5B27ED5B-146B-410A-8DA8-60F63CAE2022}" srcOrd="3" destOrd="0" parTransId="{95C4C792-7905-41DA-B209-CBDA7537DDCB}" sibTransId="{AF441784-A463-4347-830B-05B7748FB420}"/>
    <dgm:cxn modelId="{60FEC9EF-E222-4DCA-B5B7-D1DF6F3DADFA}" srcId="{C31DB354-EA30-4474-9EAC-8EC7373F92C0}" destId="{A0175835-257C-41C0-B2CD-43FE04E822D9}" srcOrd="4" destOrd="0" parTransId="{A15EA337-2085-4CD8-955B-BF0D0DDF909F}" sibTransId="{CEA770AF-D92D-4124-95B4-803C4FCC4490}"/>
    <dgm:cxn modelId="{5F28B03C-6EB9-4C88-9A20-B95E2A535FF1}" type="presOf" srcId="{A0175835-257C-41C0-B2CD-43FE04E822D9}" destId="{8A1BB304-D822-40B5-A3E7-0679848C8369}" srcOrd="0" destOrd="0" presId="urn:microsoft.com/office/officeart/2005/8/layout/venn3"/>
    <dgm:cxn modelId="{3B036A0C-C926-4AB1-8538-FE879E2A88FD}" srcId="{C31DB354-EA30-4474-9EAC-8EC7373F92C0}" destId="{3C254C37-97D1-48DB-87C4-840C3925F7C3}" srcOrd="2" destOrd="0" parTransId="{95528FDF-032E-4C08-A337-30C89626BCBF}" sibTransId="{65200B52-76DA-4AFB-AF80-AF8D2255F578}"/>
    <dgm:cxn modelId="{ED541E58-AFD0-4E6B-A709-2091ED23ABBE}" type="presOf" srcId="{3C254C37-97D1-48DB-87C4-840C3925F7C3}" destId="{AA187D17-D528-4C9B-8E81-A4CB0CBC1DE6}" srcOrd="0" destOrd="0" presId="urn:microsoft.com/office/officeart/2005/8/layout/venn3"/>
    <dgm:cxn modelId="{21436D6C-EFE7-43AF-8150-70E99D9DEF8D}" type="presOf" srcId="{C31DB354-EA30-4474-9EAC-8EC7373F92C0}" destId="{95CD1D26-A555-45E9-8FBF-86D93B7270FA}" srcOrd="0" destOrd="0" presId="urn:microsoft.com/office/officeart/2005/8/layout/venn3"/>
    <dgm:cxn modelId="{A58C893F-B920-496E-92AB-0D15F4BFC12F}" type="presParOf" srcId="{95CD1D26-A555-45E9-8FBF-86D93B7270FA}" destId="{9C98E478-5C3A-4E15-A417-1F73E5280143}" srcOrd="0" destOrd="0" presId="urn:microsoft.com/office/officeart/2005/8/layout/venn3"/>
    <dgm:cxn modelId="{C1B40E34-B429-4B29-868B-E0AA7E0A03D0}" type="presParOf" srcId="{95CD1D26-A555-45E9-8FBF-86D93B7270FA}" destId="{A3FA157C-8E98-458E-BFEA-BC1984CAA9B6}" srcOrd="1" destOrd="0" presId="urn:microsoft.com/office/officeart/2005/8/layout/venn3"/>
    <dgm:cxn modelId="{08278408-FB70-4AD1-8F18-64ADA35185DB}" type="presParOf" srcId="{95CD1D26-A555-45E9-8FBF-86D93B7270FA}" destId="{E3193ED6-620B-4FED-8B84-C5B084A31765}" srcOrd="2" destOrd="0" presId="urn:microsoft.com/office/officeart/2005/8/layout/venn3"/>
    <dgm:cxn modelId="{F1007EBA-FCCD-4EF8-AEE4-A8156C3E89AF}" type="presParOf" srcId="{95CD1D26-A555-45E9-8FBF-86D93B7270FA}" destId="{A784D0AE-5A17-44C9-9F2D-16881220F70F}" srcOrd="3" destOrd="0" presId="urn:microsoft.com/office/officeart/2005/8/layout/venn3"/>
    <dgm:cxn modelId="{E92F0EAD-E1A9-4528-A834-61ACE67F142F}" type="presParOf" srcId="{95CD1D26-A555-45E9-8FBF-86D93B7270FA}" destId="{AA187D17-D528-4C9B-8E81-A4CB0CBC1DE6}" srcOrd="4" destOrd="0" presId="urn:microsoft.com/office/officeart/2005/8/layout/venn3"/>
    <dgm:cxn modelId="{F26E0431-CE76-4231-B58F-291226B3F4EE}" type="presParOf" srcId="{95CD1D26-A555-45E9-8FBF-86D93B7270FA}" destId="{7A5211FD-BD31-41E4-A5A6-8E85D5EE87B2}" srcOrd="5" destOrd="0" presId="urn:microsoft.com/office/officeart/2005/8/layout/venn3"/>
    <dgm:cxn modelId="{41EBF3E3-1F5D-4918-9752-AF135B6BAEBB}" type="presParOf" srcId="{95CD1D26-A555-45E9-8FBF-86D93B7270FA}" destId="{5FE922F9-06D3-437E-96F4-7D309CE8F608}" srcOrd="6" destOrd="0" presId="urn:microsoft.com/office/officeart/2005/8/layout/venn3"/>
    <dgm:cxn modelId="{CA9D0082-D30E-4DE0-8D42-8F7F48AA9428}" type="presParOf" srcId="{95CD1D26-A555-45E9-8FBF-86D93B7270FA}" destId="{9B0C3FB7-D4F4-4D55-A1A6-30325A1DD1EC}" srcOrd="7" destOrd="0" presId="urn:microsoft.com/office/officeart/2005/8/layout/venn3"/>
    <dgm:cxn modelId="{C113634C-EE14-4D8E-A45A-AD9062608FC0}" type="presParOf" srcId="{95CD1D26-A555-45E9-8FBF-86D93B7270FA}" destId="{8A1BB304-D822-40B5-A3E7-0679848C836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31DB354-EA30-4474-9EAC-8EC7373F92C0}" type="doc">
      <dgm:prSet loTypeId="urn:microsoft.com/office/officeart/2005/8/layout/venn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1253A9B9-8535-4BF1-8CC0-646ADFF88004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4207DAF-5ADA-4676-9922-B6EA3608A39E}" type="par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E0813C-8C45-4E6D-8231-A7A7CF40B9EE}" type="sib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98F1FC9-0299-4C22-9085-7BAA22876D9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7DFB41C-358C-4289-946A-AC6CD14B1DA8}" type="par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42735A9-CD37-4983-9312-D480DEC2D5BA}" type="sib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254C37-97D1-48DB-87C4-840C3925F7C3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528FDF-032E-4C08-A337-30C89626BCBF}" type="par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5200B52-76DA-4AFB-AF80-AF8D2255F578}" type="sib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B27ED5B-146B-410A-8DA8-60F63CAE2022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4C792-7905-41DA-B209-CBDA7537DDCB}" type="par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441784-A463-4347-830B-05B7748FB420}" type="sib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0175835-257C-41C0-B2CD-43FE04E822D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5EA337-2085-4CD8-955B-BF0D0DDF909F}" type="par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EA770AF-D92D-4124-95B4-803C4FCC4490}" type="sib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D1D26-A555-45E9-8FBF-86D93B7270FA}" type="pres">
      <dgm:prSet presAssocID="{C31DB354-EA30-4474-9EAC-8EC7373F9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98E478-5C3A-4E15-A417-1F73E5280143}" type="pres">
      <dgm:prSet presAssocID="{1253A9B9-8535-4BF1-8CC0-646ADFF88004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FA157C-8E98-458E-BFEA-BC1984CAA9B6}" type="pres">
      <dgm:prSet presAssocID="{32E0813C-8C45-4E6D-8231-A7A7CF40B9EE}" presName="space" presStyleCnt="0"/>
      <dgm:spPr/>
    </dgm:pt>
    <dgm:pt modelId="{E3193ED6-620B-4FED-8B84-C5B084A31765}" type="pres">
      <dgm:prSet presAssocID="{598F1FC9-0299-4C22-9085-7BAA22876D9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4D0AE-5A17-44C9-9F2D-16881220F70F}" type="pres">
      <dgm:prSet presAssocID="{842735A9-CD37-4983-9312-D480DEC2D5BA}" presName="space" presStyleCnt="0"/>
      <dgm:spPr/>
    </dgm:pt>
    <dgm:pt modelId="{AA187D17-D528-4C9B-8E81-A4CB0CBC1DE6}" type="pres">
      <dgm:prSet presAssocID="{3C254C37-97D1-48DB-87C4-840C3925F7C3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211FD-BD31-41E4-A5A6-8E85D5EE87B2}" type="pres">
      <dgm:prSet presAssocID="{65200B52-76DA-4AFB-AF80-AF8D2255F578}" presName="space" presStyleCnt="0"/>
      <dgm:spPr/>
    </dgm:pt>
    <dgm:pt modelId="{5FE922F9-06D3-437E-96F4-7D309CE8F608}" type="pres">
      <dgm:prSet presAssocID="{5B27ED5B-146B-410A-8DA8-60F63CAE202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C3FB7-D4F4-4D55-A1A6-30325A1DD1EC}" type="pres">
      <dgm:prSet presAssocID="{AF441784-A463-4347-830B-05B7748FB420}" presName="space" presStyleCnt="0"/>
      <dgm:spPr/>
    </dgm:pt>
    <dgm:pt modelId="{8A1BB304-D822-40B5-A3E7-0679848C8369}" type="pres">
      <dgm:prSet presAssocID="{A0175835-257C-41C0-B2CD-43FE04E822D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D2F56E7-8348-4E0E-818C-F21C5E495AF4}" type="presOf" srcId="{3C254C37-97D1-48DB-87C4-840C3925F7C3}" destId="{AA187D17-D528-4C9B-8E81-A4CB0CBC1DE6}" srcOrd="0" destOrd="0" presId="urn:microsoft.com/office/officeart/2005/8/layout/venn3"/>
    <dgm:cxn modelId="{6722957E-9360-4BF7-81EC-A1AF0394509B}" type="presOf" srcId="{C31DB354-EA30-4474-9EAC-8EC7373F92C0}" destId="{95CD1D26-A555-45E9-8FBF-86D93B7270FA}" srcOrd="0" destOrd="0" presId="urn:microsoft.com/office/officeart/2005/8/layout/venn3"/>
    <dgm:cxn modelId="{87693B89-753B-44FE-B8D4-78B45DF7F456}" srcId="{C31DB354-EA30-4474-9EAC-8EC7373F92C0}" destId="{1253A9B9-8535-4BF1-8CC0-646ADFF88004}" srcOrd="0" destOrd="0" parTransId="{64207DAF-5ADA-4676-9922-B6EA3608A39E}" sibTransId="{32E0813C-8C45-4E6D-8231-A7A7CF40B9EE}"/>
    <dgm:cxn modelId="{04CD543A-C20D-46EB-ABDD-51D9B4967FB9}" type="presOf" srcId="{1253A9B9-8535-4BF1-8CC0-646ADFF88004}" destId="{9C98E478-5C3A-4E15-A417-1F73E5280143}" srcOrd="0" destOrd="0" presId="urn:microsoft.com/office/officeart/2005/8/layout/venn3"/>
    <dgm:cxn modelId="{8E5DF749-ECD9-4155-8A6E-D0E38DF51AB5}" srcId="{C31DB354-EA30-4474-9EAC-8EC7373F92C0}" destId="{598F1FC9-0299-4C22-9085-7BAA22876D99}" srcOrd="1" destOrd="0" parTransId="{77DFB41C-358C-4289-946A-AC6CD14B1DA8}" sibTransId="{842735A9-CD37-4983-9312-D480DEC2D5BA}"/>
    <dgm:cxn modelId="{DE6461EA-BE90-4ABB-A2AE-0DBF501F1D64}" type="presOf" srcId="{5B27ED5B-146B-410A-8DA8-60F63CAE2022}" destId="{5FE922F9-06D3-437E-96F4-7D309CE8F608}" srcOrd="0" destOrd="0" presId="urn:microsoft.com/office/officeart/2005/8/layout/venn3"/>
    <dgm:cxn modelId="{B044243E-25F4-4B93-A2C2-5A244E52E12E}" srcId="{C31DB354-EA30-4474-9EAC-8EC7373F92C0}" destId="{5B27ED5B-146B-410A-8DA8-60F63CAE2022}" srcOrd="3" destOrd="0" parTransId="{95C4C792-7905-41DA-B209-CBDA7537DDCB}" sibTransId="{AF441784-A463-4347-830B-05B7748FB420}"/>
    <dgm:cxn modelId="{60FEC9EF-E222-4DCA-B5B7-D1DF6F3DADFA}" srcId="{C31DB354-EA30-4474-9EAC-8EC7373F92C0}" destId="{A0175835-257C-41C0-B2CD-43FE04E822D9}" srcOrd="4" destOrd="0" parTransId="{A15EA337-2085-4CD8-955B-BF0D0DDF909F}" sibTransId="{CEA770AF-D92D-4124-95B4-803C4FCC4490}"/>
    <dgm:cxn modelId="{3B036A0C-C926-4AB1-8538-FE879E2A88FD}" srcId="{C31DB354-EA30-4474-9EAC-8EC7373F92C0}" destId="{3C254C37-97D1-48DB-87C4-840C3925F7C3}" srcOrd="2" destOrd="0" parTransId="{95528FDF-032E-4C08-A337-30C89626BCBF}" sibTransId="{65200B52-76DA-4AFB-AF80-AF8D2255F578}"/>
    <dgm:cxn modelId="{DEC8EA65-B9F1-48FE-BBEB-9535126D4DA1}" type="presOf" srcId="{A0175835-257C-41C0-B2CD-43FE04E822D9}" destId="{8A1BB304-D822-40B5-A3E7-0679848C8369}" srcOrd="0" destOrd="0" presId="urn:microsoft.com/office/officeart/2005/8/layout/venn3"/>
    <dgm:cxn modelId="{E66B4F54-2B17-43BC-A592-0ADF04A02C29}" type="presOf" srcId="{598F1FC9-0299-4C22-9085-7BAA22876D99}" destId="{E3193ED6-620B-4FED-8B84-C5B084A31765}" srcOrd="0" destOrd="0" presId="urn:microsoft.com/office/officeart/2005/8/layout/venn3"/>
    <dgm:cxn modelId="{63C721A4-F415-426E-AEA8-C9E4E4EBEFB2}" type="presParOf" srcId="{95CD1D26-A555-45E9-8FBF-86D93B7270FA}" destId="{9C98E478-5C3A-4E15-A417-1F73E5280143}" srcOrd="0" destOrd="0" presId="urn:microsoft.com/office/officeart/2005/8/layout/venn3"/>
    <dgm:cxn modelId="{E637965E-F70C-454E-8EBE-03229CDF9660}" type="presParOf" srcId="{95CD1D26-A555-45E9-8FBF-86D93B7270FA}" destId="{A3FA157C-8E98-458E-BFEA-BC1984CAA9B6}" srcOrd="1" destOrd="0" presId="urn:microsoft.com/office/officeart/2005/8/layout/venn3"/>
    <dgm:cxn modelId="{0E56CE94-DCDF-4EAE-A949-4F3BBD119FC5}" type="presParOf" srcId="{95CD1D26-A555-45E9-8FBF-86D93B7270FA}" destId="{E3193ED6-620B-4FED-8B84-C5B084A31765}" srcOrd="2" destOrd="0" presId="urn:microsoft.com/office/officeart/2005/8/layout/venn3"/>
    <dgm:cxn modelId="{FA3EC3E9-43D2-4B6B-9B33-7D66149B5E6C}" type="presParOf" srcId="{95CD1D26-A555-45E9-8FBF-86D93B7270FA}" destId="{A784D0AE-5A17-44C9-9F2D-16881220F70F}" srcOrd="3" destOrd="0" presId="urn:microsoft.com/office/officeart/2005/8/layout/venn3"/>
    <dgm:cxn modelId="{5C8969BB-7DC5-4030-A785-E43656BF0E76}" type="presParOf" srcId="{95CD1D26-A555-45E9-8FBF-86D93B7270FA}" destId="{AA187D17-D528-4C9B-8E81-A4CB0CBC1DE6}" srcOrd="4" destOrd="0" presId="urn:microsoft.com/office/officeart/2005/8/layout/venn3"/>
    <dgm:cxn modelId="{5981BE38-4843-40AF-AD38-8217070DE29F}" type="presParOf" srcId="{95CD1D26-A555-45E9-8FBF-86D93B7270FA}" destId="{7A5211FD-BD31-41E4-A5A6-8E85D5EE87B2}" srcOrd="5" destOrd="0" presId="urn:microsoft.com/office/officeart/2005/8/layout/venn3"/>
    <dgm:cxn modelId="{A8D1761E-54A2-4950-958F-4F860E61E2DA}" type="presParOf" srcId="{95CD1D26-A555-45E9-8FBF-86D93B7270FA}" destId="{5FE922F9-06D3-437E-96F4-7D309CE8F608}" srcOrd="6" destOrd="0" presId="urn:microsoft.com/office/officeart/2005/8/layout/venn3"/>
    <dgm:cxn modelId="{1B6C0D47-9C76-46AD-9566-72206CD5C39F}" type="presParOf" srcId="{95CD1D26-A555-45E9-8FBF-86D93B7270FA}" destId="{9B0C3FB7-D4F4-4D55-A1A6-30325A1DD1EC}" srcOrd="7" destOrd="0" presId="urn:microsoft.com/office/officeart/2005/8/layout/venn3"/>
    <dgm:cxn modelId="{81962441-C23A-471E-BAA8-7F73CABE04D8}" type="presParOf" srcId="{95CD1D26-A555-45E9-8FBF-86D93B7270FA}" destId="{8A1BB304-D822-40B5-A3E7-0679848C836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31DB354-EA30-4474-9EAC-8EC7373F92C0}" type="doc">
      <dgm:prSet loTypeId="urn:microsoft.com/office/officeart/2005/8/layout/venn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1253A9B9-8535-4BF1-8CC0-646ADFF88004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4207DAF-5ADA-4676-9922-B6EA3608A39E}" type="par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E0813C-8C45-4E6D-8231-A7A7CF40B9EE}" type="sib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98F1FC9-0299-4C22-9085-7BAA22876D9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7DFB41C-358C-4289-946A-AC6CD14B1DA8}" type="par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42735A9-CD37-4983-9312-D480DEC2D5BA}" type="sib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254C37-97D1-48DB-87C4-840C3925F7C3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528FDF-032E-4C08-A337-30C89626BCBF}" type="par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5200B52-76DA-4AFB-AF80-AF8D2255F578}" type="sib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B27ED5B-146B-410A-8DA8-60F63CAE2022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4C792-7905-41DA-B209-CBDA7537DDCB}" type="par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441784-A463-4347-830B-05B7748FB420}" type="sib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0175835-257C-41C0-B2CD-43FE04E822D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5EA337-2085-4CD8-955B-BF0D0DDF909F}" type="par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EA770AF-D92D-4124-95B4-803C4FCC4490}" type="sib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D1D26-A555-45E9-8FBF-86D93B7270FA}" type="pres">
      <dgm:prSet presAssocID="{C31DB354-EA30-4474-9EAC-8EC7373F9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98E478-5C3A-4E15-A417-1F73E5280143}" type="pres">
      <dgm:prSet presAssocID="{1253A9B9-8535-4BF1-8CC0-646ADFF88004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FA157C-8E98-458E-BFEA-BC1984CAA9B6}" type="pres">
      <dgm:prSet presAssocID="{32E0813C-8C45-4E6D-8231-A7A7CF40B9EE}" presName="space" presStyleCnt="0"/>
      <dgm:spPr/>
    </dgm:pt>
    <dgm:pt modelId="{E3193ED6-620B-4FED-8B84-C5B084A31765}" type="pres">
      <dgm:prSet presAssocID="{598F1FC9-0299-4C22-9085-7BAA22876D9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4D0AE-5A17-44C9-9F2D-16881220F70F}" type="pres">
      <dgm:prSet presAssocID="{842735A9-CD37-4983-9312-D480DEC2D5BA}" presName="space" presStyleCnt="0"/>
      <dgm:spPr/>
    </dgm:pt>
    <dgm:pt modelId="{AA187D17-D528-4C9B-8E81-A4CB0CBC1DE6}" type="pres">
      <dgm:prSet presAssocID="{3C254C37-97D1-48DB-87C4-840C3925F7C3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211FD-BD31-41E4-A5A6-8E85D5EE87B2}" type="pres">
      <dgm:prSet presAssocID="{65200B52-76DA-4AFB-AF80-AF8D2255F578}" presName="space" presStyleCnt="0"/>
      <dgm:spPr/>
    </dgm:pt>
    <dgm:pt modelId="{5FE922F9-06D3-437E-96F4-7D309CE8F608}" type="pres">
      <dgm:prSet presAssocID="{5B27ED5B-146B-410A-8DA8-60F63CAE202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C3FB7-D4F4-4D55-A1A6-30325A1DD1EC}" type="pres">
      <dgm:prSet presAssocID="{AF441784-A463-4347-830B-05B7748FB420}" presName="space" presStyleCnt="0"/>
      <dgm:spPr/>
    </dgm:pt>
    <dgm:pt modelId="{8A1BB304-D822-40B5-A3E7-0679848C8369}" type="pres">
      <dgm:prSet presAssocID="{A0175835-257C-41C0-B2CD-43FE04E822D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91901A4-644D-4CE3-A381-0AF1F6C4321B}" type="presOf" srcId="{3C254C37-97D1-48DB-87C4-840C3925F7C3}" destId="{AA187D17-D528-4C9B-8E81-A4CB0CBC1DE6}" srcOrd="0" destOrd="0" presId="urn:microsoft.com/office/officeart/2005/8/layout/venn3"/>
    <dgm:cxn modelId="{D814283B-2B71-416F-97EE-BB66C4E7BDE5}" type="presOf" srcId="{598F1FC9-0299-4C22-9085-7BAA22876D99}" destId="{E3193ED6-620B-4FED-8B84-C5B084A31765}" srcOrd="0" destOrd="0" presId="urn:microsoft.com/office/officeart/2005/8/layout/venn3"/>
    <dgm:cxn modelId="{87693B89-753B-44FE-B8D4-78B45DF7F456}" srcId="{C31DB354-EA30-4474-9EAC-8EC7373F92C0}" destId="{1253A9B9-8535-4BF1-8CC0-646ADFF88004}" srcOrd="0" destOrd="0" parTransId="{64207DAF-5ADA-4676-9922-B6EA3608A39E}" sibTransId="{32E0813C-8C45-4E6D-8231-A7A7CF40B9EE}"/>
    <dgm:cxn modelId="{8E5DF749-ECD9-4155-8A6E-D0E38DF51AB5}" srcId="{C31DB354-EA30-4474-9EAC-8EC7373F92C0}" destId="{598F1FC9-0299-4C22-9085-7BAA22876D99}" srcOrd="1" destOrd="0" parTransId="{77DFB41C-358C-4289-946A-AC6CD14B1DA8}" sibTransId="{842735A9-CD37-4983-9312-D480DEC2D5BA}"/>
    <dgm:cxn modelId="{A27DBD84-E064-4DC0-AFFC-EF95F8C7900C}" type="presOf" srcId="{C31DB354-EA30-4474-9EAC-8EC7373F92C0}" destId="{95CD1D26-A555-45E9-8FBF-86D93B7270FA}" srcOrd="0" destOrd="0" presId="urn:microsoft.com/office/officeart/2005/8/layout/venn3"/>
    <dgm:cxn modelId="{B044243E-25F4-4B93-A2C2-5A244E52E12E}" srcId="{C31DB354-EA30-4474-9EAC-8EC7373F92C0}" destId="{5B27ED5B-146B-410A-8DA8-60F63CAE2022}" srcOrd="3" destOrd="0" parTransId="{95C4C792-7905-41DA-B209-CBDA7537DDCB}" sibTransId="{AF441784-A463-4347-830B-05B7748FB420}"/>
    <dgm:cxn modelId="{8A2D5726-A394-48C7-A563-7B6987D0B0FD}" type="presOf" srcId="{5B27ED5B-146B-410A-8DA8-60F63CAE2022}" destId="{5FE922F9-06D3-437E-96F4-7D309CE8F608}" srcOrd="0" destOrd="0" presId="urn:microsoft.com/office/officeart/2005/8/layout/venn3"/>
    <dgm:cxn modelId="{E070F611-2055-4E0A-8E58-C5C8B3E57B5A}" type="presOf" srcId="{1253A9B9-8535-4BF1-8CC0-646ADFF88004}" destId="{9C98E478-5C3A-4E15-A417-1F73E5280143}" srcOrd="0" destOrd="0" presId="urn:microsoft.com/office/officeart/2005/8/layout/venn3"/>
    <dgm:cxn modelId="{60FEC9EF-E222-4DCA-B5B7-D1DF6F3DADFA}" srcId="{C31DB354-EA30-4474-9EAC-8EC7373F92C0}" destId="{A0175835-257C-41C0-B2CD-43FE04E822D9}" srcOrd="4" destOrd="0" parTransId="{A15EA337-2085-4CD8-955B-BF0D0DDF909F}" sibTransId="{CEA770AF-D92D-4124-95B4-803C4FCC4490}"/>
    <dgm:cxn modelId="{377026EE-DB2F-4F3B-ADC5-EB35BED2100E}" type="presOf" srcId="{A0175835-257C-41C0-B2CD-43FE04E822D9}" destId="{8A1BB304-D822-40B5-A3E7-0679848C8369}" srcOrd="0" destOrd="0" presId="urn:microsoft.com/office/officeart/2005/8/layout/venn3"/>
    <dgm:cxn modelId="{3B036A0C-C926-4AB1-8538-FE879E2A88FD}" srcId="{C31DB354-EA30-4474-9EAC-8EC7373F92C0}" destId="{3C254C37-97D1-48DB-87C4-840C3925F7C3}" srcOrd="2" destOrd="0" parTransId="{95528FDF-032E-4C08-A337-30C89626BCBF}" sibTransId="{65200B52-76DA-4AFB-AF80-AF8D2255F578}"/>
    <dgm:cxn modelId="{06C75123-F6FB-412F-92A3-32DB8A53D560}" type="presParOf" srcId="{95CD1D26-A555-45E9-8FBF-86D93B7270FA}" destId="{9C98E478-5C3A-4E15-A417-1F73E5280143}" srcOrd="0" destOrd="0" presId="urn:microsoft.com/office/officeart/2005/8/layout/venn3"/>
    <dgm:cxn modelId="{B41AF6AA-B3EF-4956-9748-8EFBAF9499AC}" type="presParOf" srcId="{95CD1D26-A555-45E9-8FBF-86D93B7270FA}" destId="{A3FA157C-8E98-458E-BFEA-BC1984CAA9B6}" srcOrd="1" destOrd="0" presId="urn:microsoft.com/office/officeart/2005/8/layout/venn3"/>
    <dgm:cxn modelId="{456E23D0-21A7-4F3E-8E05-E0FA41140D75}" type="presParOf" srcId="{95CD1D26-A555-45E9-8FBF-86D93B7270FA}" destId="{E3193ED6-620B-4FED-8B84-C5B084A31765}" srcOrd="2" destOrd="0" presId="urn:microsoft.com/office/officeart/2005/8/layout/venn3"/>
    <dgm:cxn modelId="{EC470C6A-64AD-4103-A310-41BE6D58F303}" type="presParOf" srcId="{95CD1D26-A555-45E9-8FBF-86D93B7270FA}" destId="{A784D0AE-5A17-44C9-9F2D-16881220F70F}" srcOrd="3" destOrd="0" presId="urn:microsoft.com/office/officeart/2005/8/layout/venn3"/>
    <dgm:cxn modelId="{9FFB0D3A-A393-4170-BAC2-6F59313E5A7A}" type="presParOf" srcId="{95CD1D26-A555-45E9-8FBF-86D93B7270FA}" destId="{AA187D17-D528-4C9B-8E81-A4CB0CBC1DE6}" srcOrd="4" destOrd="0" presId="urn:microsoft.com/office/officeart/2005/8/layout/venn3"/>
    <dgm:cxn modelId="{0A24D24B-67A1-422D-B9D3-5E815DA038EE}" type="presParOf" srcId="{95CD1D26-A555-45E9-8FBF-86D93B7270FA}" destId="{7A5211FD-BD31-41E4-A5A6-8E85D5EE87B2}" srcOrd="5" destOrd="0" presId="urn:microsoft.com/office/officeart/2005/8/layout/venn3"/>
    <dgm:cxn modelId="{81EF9258-8016-4CF1-9273-763D9E8C2407}" type="presParOf" srcId="{95CD1D26-A555-45E9-8FBF-86D93B7270FA}" destId="{5FE922F9-06D3-437E-96F4-7D309CE8F608}" srcOrd="6" destOrd="0" presId="urn:microsoft.com/office/officeart/2005/8/layout/venn3"/>
    <dgm:cxn modelId="{017CE5DF-B098-47DB-A5E9-4519674A0A65}" type="presParOf" srcId="{95CD1D26-A555-45E9-8FBF-86D93B7270FA}" destId="{9B0C3FB7-D4F4-4D55-A1A6-30325A1DD1EC}" srcOrd="7" destOrd="0" presId="urn:microsoft.com/office/officeart/2005/8/layout/venn3"/>
    <dgm:cxn modelId="{9BD75E54-9480-48DC-A1DC-0A3E633AD043}" type="presParOf" srcId="{95CD1D26-A555-45E9-8FBF-86D93B7270FA}" destId="{8A1BB304-D822-40B5-A3E7-0679848C836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31DB354-EA30-4474-9EAC-8EC7373F92C0}" type="doc">
      <dgm:prSet loTypeId="urn:microsoft.com/office/officeart/2005/8/layout/venn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1253A9B9-8535-4BF1-8CC0-646ADFF88004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4207DAF-5ADA-4676-9922-B6EA3608A39E}" type="par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E0813C-8C45-4E6D-8231-A7A7CF40B9EE}" type="sib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98F1FC9-0299-4C22-9085-7BAA22876D9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7DFB41C-358C-4289-946A-AC6CD14B1DA8}" type="par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42735A9-CD37-4983-9312-D480DEC2D5BA}" type="sib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254C37-97D1-48DB-87C4-840C3925F7C3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528FDF-032E-4C08-A337-30C89626BCBF}" type="par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5200B52-76DA-4AFB-AF80-AF8D2255F578}" type="sib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B27ED5B-146B-410A-8DA8-60F63CAE2022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4C792-7905-41DA-B209-CBDA7537DDCB}" type="par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441784-A463-4347-830B-05B7748FB420}" type="sib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0175835-257C-41C0-B2CD-43FE04E822D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5EA337-2085-4CD8-955B-BF0D0DDF909F}" type="par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EA770AF-D92D-4124-95B4-803C4FCC4490}" type="sib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D1D26-A555-45E9-8FBF-86D93B7270FA}" type="pres">
      <dgm:prSet presAssocID="{C31DB354-EA30-4474-9EAC-8EC7373F9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98E478-5C3A-4E15-A417-1F73E5280143}" type="pres">
      <dgm:prSet presAssocID="{1253A9B9-8535-4BF1-8CC0-646ADFF88004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FA157C-8E98-458E-BFEA-BC1984CAA9B6}" type="pres">
      <dgm:prSet presAssocID="{32E0813C-8C45-4E6D-8231-A7A7CF40B9EE}" presName="space" presStyleCnt="0"/>
      <dgm:spPr/>
    </dgm:pt>
    <dgm:pt modelId="{E3193ED6-620B-4FED-8B84-C5B084A31765}" type="pres">
      <dgm:prSet presAssocID="{598F1FC9-0299-4C22-9085-7BAA22876D9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4D0AE-5A17-44C9-9F2D-16881220F70F}" type="pres">
      <dgm:prSet presAssocID="{842735A9-CD37-4983-9312-D480DEC2D5BA}" presName="space" presStyleCnt="0"/>
      <dgm:spPr/>
    </dgm:pt>
    <dgm:pt modelId="{AA187D17-D528-4C9B-8E81-A4CB0CBC1DE6}" type="pres">
      <dgm:prSet presAssocID="{3C254C37-97D1-48DB-87C4-840C3925F7C3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211FD-BD31-41E4-A5A6-8E85D5EE87B2}" type="pres">
      <dgm:prSet presAssocID="{65200B52-76DA-4AFB-AF80-AF8D2255F578}" presName="space" presStyleCnt="0"/>
      <dgm:spPr/>
    </dgm:pt>
    <dgm:pt modelId="{5FE922F9-06D3-437E-96F4-7D309CE8F608}" type="pres">
      <dgm:prSet presAssocID="{5B27ED5B-146B-410A-8DA8-60F63CAE202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C3FB7-D4F4-4D55-A1A6-30325A1DD1EC}" type="pres">
      <dgm:prSet presAssocID="{AF441784-A463-4347-830B-05B7748FB420}" presName="space" presStyleCnt="0"/>
      <dgm:spPr/>
    </dgm:pt>
    <dgm:pt modelId="{8A1BB304-D822-40B5-A3E7-0679848C8369}" type="pres">
      <dgm:prSet presAssocID="{A0175835-257C-41C0-B2CD-43FE04E822D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7693B89-753B-44FE-B8D4-78B45DF7F456}" srcId="{C31DB354-EA30-4474-9EAC-8EC7373F92C0}" destId="{1253A9B9-8535-4BF1-8CC0-646ADFF88004}" srcOrd="0" destOrd="0" parTransId="{64207DAF-5ADA-4676-9922-B6EA3608A39E}" sibTransId="{32E0813C-8C45-4E6D-8231-A7A7CF40B9EE}"/>
    <dgm:cxn modelId="{9BAC63EA-9E66-4D61-8125-01180E516175}" type="presOf" srcId="{5B27ED5B-146B-410A-8DA8-60F63CAE2022}" destId="{5FE922F9-06D3-437E-96F4-7D309CE8F608}" srcOrd="0" destOrd="0" presId="urn:microsoft.com/office/officeart/2005/8/layout/venn3"/>
    <dgm:cxn modelId="{7D208D40-0818-4C67-8BC2-1336A31DB540}" type="presOf" srcId="{A0175835-257C-41C0-B2CD-43FE04E822D9}" destId="{8A1BB304-D822-40B5-A3E7-0679848C8369}" srcOrd="0" destOrd="0" presId="urn:microsoft.com/office/officeart/2005/8/layout/venn3"/>
    <dgm:cxn modelId="{8E5DF749-ECD9-4155-8A6E-D0E38DF51AB5}" srcId="{C31DB354-EA30-4474-9EAC-8EC7373F92C0}" destId="{598F1FC9-0299-4C22-9085-7BAA22876D99}" srcOrd="1" destOrd="0" parTransId="{77DFB41C-358C-4289-946A-AC6CD14B1DA8}" sibTransId="{842735A9-CD37-4983-9312-D480DEC2D5BA}"/>
    <dgm:cxn modelId="{B044243E-25F4-4B93-A2C2-5A244E52E12E}" srcId="{C31DB354-EA30-4474-9EAC-8EC7373F92C0}" destId="{5B27ED5B-146B-410A-8DA8-60F63CAE2022}" srcOrd="3" destOrd="0" parTransId="{95C4C792-7905-41DA-B209-CBDA7537DDCB}" sibTransId="{AF441784-A463-4347-830B-05B7748FB420}"/>
    <dgm:cxn modelId="{60FEC9EF-E222-4DCA-B5B7-D1DF6F3DADFA}" srcId="{C31DB354-EA30-4474-9EAC-8EC7373F92C0}" destId="{A0175835-257C-41C0-B2CD-43FE04E822D9}" srcOrd="4" destOrd="0" parTransId="{A15EA337-2085-4CD8-955B-BF0D0DDF909F}" sibTransId="{CEA770AF-D92D-4124-95B4-803C4FCC4490}"/>
    <dgm:cxn modelId="{48A484F9-6D50-4A3A-AA81-F0AA6AAD2ECC}" type="presOf" srcId="{1253A9B9-8535-4BF1-8CC0-646ADFF88004}" destId="{9C98E478-5C3A-4E15-A417-1F73E5280143}" srcOrd="0" destOrd="0" presId="urn:microsoft.com/office/officeart/2005/8/layout/venn3"/>
    <dgm:cxn modelId="{3B036A0C-C926-4AB1-8538-FE879E2A88FD}" srcId="{C31DB354-EA30-4474-9EAC-8EC7373F92C0}" destId="{3C254C37-97D1-48DB-87C4-840C3925F7C3}" srcOrd="2" destOrd="0" parTransId="{95528FDF-032E-4C08-A337-30C89626BCBF}" sibTransId="{65200B52-76DA-4AFB-AF80-AF8D2255F578}"/>
    <dgm:cxn modelId="{6DDBD678-0BC7-4C6D-AFAE-E003CBF6F748}" type="presOf" srcId="{598F1FC9-0299-4C22-9085-7BAA22876D99}" destId="{E3193ED6-620B-4FED-8B84-C5B084A31765}" srcOrd="0" destOrd="0" presId="urn:microsoft.com/office/officeart/2005/8/layout/venn3"/>
    <dgm:cxn modelId="{22F48C04-983C-4526-B93A-BE1A749BE230}" type="presOf" srcId="{C31DB354-EA30-4474-9EAC-8EC7373F92C0}" destId="{95CD1D26-A555-45E9-8FBF-86D93B7270FA}" srcOrd="0" destOrd="0" presId="urn:microsoft.com/office/officeart/2005/8/layout/venn3"/>
    <dgm:cxn modelId="{2EE018EA-890D-4DE5-BA18-881ED95F4456}" type="presOf" srcId="{3C254C37-97D1-48DB-87C4-840C3925F7C3}" destId="{AA187D17-D528-4C9B-8E81-A4CB0CBC1DE6}" srcOrd="0" destOrd="0" presId="urn:microsoft.com/office/officeart/2005/8/layout/venn3"/>
    <dgm:cxn modelId="{BE760EA9-5AB6-468A-B723-C2C9C623078B}" type="presParOf" srcId="{95CD1D26-A555-45E9-8FBF-86D93B7270FA}" destId="{9C98E478-5C3A-4E15-A417-1F73E5280143}" srcOrd="0" destOrd="0" presId="urn:microsoft.com/office/officeart/2005/8/layout/venn3"/>
    <dgm:cxn modelId="{23A2FF15-0772-4BCD-9FC7-B9630F0DAD62}" type="presParOf" srcId="{95CD1D26-A555-45E9-8FBF-86D93B7270FA}" destId="{A3FA157C-8E98-458E-BFEA-BC1984CAA9B6}" srcOrd="1" destOrd="0" presId="urn:microsoft.com/office/officeart/2005/8/layout/venn3"/>
    <dgm:cxn modelId="{0B720990-9DBE-4510-816D-41DA7D5CF61F}" type="presParOf" srcId="{95CD1D26-A555-45E9-8FBF-86D93B7270FA}" destId="{E3193ED6-620B-4FED-8B84-C5B084A31765}" srcOrd="2" destOrd="0" presId="urn:microsoft.com/office/officeart/2005/8/layout/venn3"/>
    <dgm:cxn modelId="{5E807121-5F4A-47F0-9E81-2F15A01F44E9}" type="presParOf" srcId="{95CD1D26-A555-45E9-8FBF-86D93B7270FA}" destId="{A784D0AE-5A17-44C9-9F2D-16881220F70F}" srcOrd="3" destOrd="0" presId="urn:microsoft.com/office/officeart/2005/8/layout/venn3"/>
    <dgm:cxn modelId="{2A5F1265-D0E6-4D4F-A4A5-6A5FB90F5A4B}" type="presParOf" srcId="{95CD1D26-A555-45E9-8FBF-86D93B7270FA}" destId="{AA187D17-D528-4C9B-8E81-A4CB0CBC1DE6}" srcOrd="4" destOrd="0" presId="urn:microsoft.com/office/officeart/2005/8/layout/venn3"/>
    <dgm:cxn modelId="{AE89BE0D-1C45-4F1F-BA4B-BCAC20B60D1E}" type="presParOf" srcId="{95CD1D26-A555-45E9-8FBF-86D93B7270FA}" destId="{7A5211FD-BD31-41E4-A5A6-8E85D5EE87B2}" srcOrd="5" destOrd="0" presId="urn:microsoft.com/office/officeart/2005/8/layout/venn3"/>
    <dgm:cxn modelId="{2009B86B-C3E8-4044-852C-898275AA3395}" type="presParOf" srcId="{95CD1D26-A555-45E9-8FBF-86D93B7270FA}" destId="{5FE922F9-06D3-437E-96F4-7D309CE8F608}" srcOrd="6" destOrd="0" presId="urn:microsoft.com/office/officeart/2005/8/layout/venn3"/>
    <dgm:cxn modelId="{8CEAB669-9905-4A90-BD33-B31072FE9E86}" type="presParOf" srcId="{95CD1D26-A555-45E9-8FBF-86D93B7270FA}" destId="{9B0C3FB7-D4F4-4D55-A1A6-30325A1DD1EC}" srcOrd="7" destOrd="0" presId="urn:microsoft.com/office/officeart/2005/8/layout/venn3"/>
    <dgm:cxn modelId="{80135706-A621-410B-B42B-075CCD02DDDA}" type="presParOf" srcId="{95CD1D26-A555-45E9-8FBF-86D93B7270FA}" destId="{8A1BB304-D822-40B5-A3E7-0679848C836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D0135FF-D479-42FF-B65F-3E7B58FA5503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8FC48D9C-20AB-46ED-AA78-C631E77F001F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200" dirty="0" smtClean="0">
              <a:latin typeface="微軟正黑體" pitchFamily="34" charset="-120"/>
              <a:ea typeface="微軟正黑體" pitchFamily="34" charset="-120"/>
            </a:rPr>
            <a:t>增加</a:t>
          </a:r>
          <a:r>
            <a:rPr lang="en-US" altLang="zh-TW" sz="3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32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3200" dirty="0" smtClean="0">
              <a:latin typeface="微軟正黑體" pitchFamily="34" charset="-120"/>
              <a:ea typeface="微軟正黑體" pitchFamily="34" charset="-120"/>
            </a:rPr>
            <a:t>產能</a:t>
          </a:r>
          <a:endParaRPr lang="en-US" altLang="zh-TW" sz="3200" dirty="0" smtClean="0">
            <a:latin typeface="微軟正黑體" pitchFamily="34" charset="-120"/>
            <a:ea typeface="微軟正黑體" pitchFamily="34" charset="-120"/>
          </a:endParaRPr>
        </a:p>
      </dgm:t>
    </dgm:pt>
    <dgm:pt modelId="{CD937CA4-9D25-40DF-8CF8-900F612E690D}" type="parTrans" cxnId="{BC14A959-A459-4C42-99A5-91AE8C1AA2FB}">
      <dgm:prSet/>
      <dgm:spPr/>
      <dgm:t>
        <a:bodyPr/>
        <a:lstStyle/>
        <a:p>
          <a:endParaRPr lang="zh-TW" altLang="en-US" sz="1600">
            <a:latin typeface="微軟正黑體" pitchFamily="34" charset="-120"/>
            <a:ea typeface="微軟正黑體" pitchFamily="34" charset="-120"/>
          </a:endParaRPr>
        </a:p>
      </dgm:t>
    </dgm:pt>
    <dgm:pt modelId="{61B49764-E2B7-46DD-8AC2-281E4B5899BA}" type="sibTrans" cxnId="{BC14A959-A459-4C42-99A5-91AE8C1AA2FB}">
      <dgm:prSet/>
      <dgm:spPr/>
      <dgm:t>
        <a:bodyPr/>
        <a:lstStyle/>
        <a:p>
          <a:endParaRPr lang="zh-TW" altLang="en-US" sz="1600">
            <a:latin typeface="微軟正黑體" pitchFamily="34" charset="-120"/>
            <a:ea typeface="微軟正黑體" pitchFamily="34" charset="-120"/>
          </a:endParaRPr>
        </a:p>
      </dgm:t>
    </dgm:pt>
    <dgm:pt modelId="{5B8F9083-4CD8-4520-B96D-5E49888E021A}">
      <dgm:prSet phldrT="[文字]" custT="1"/>
      <dgm:spPr/>
      <dgm:t>
        <a:bodyPr/>
        <a:lstStyle/>
        <a:p>
          <a:pPr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dirty="0" smtClean="0">
              <a:latin typeface="微軟正黑體" pitchFamily="34" charset="-120"/>
              <a:ea typeface="微軟正黑體" pitchFamily="34" charset="-120"/>
            </a:rPr>
            <a:t>設置</a:t>
          </a:r>
          <a:r>
            <a:rPr lang="en-US" altLang="zh-TW" sz="3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32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3200" dirty="0" smtClean="0">
              <a:latin typeface="微軟正黑體" pitchFamily="34" charset="-120"/>
              <a:ea typeface="微軟正黑體" pitchFamily="34" charset="-120"/>
            </a:rPr>
            <a:t>緩衝</a:t>
          </a:r>
          <a:r>
            <a:rPr lang="en-US" altLang="zh-TW" sz="3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32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3200" dirty="0" smtClean="0">
              <a:latin typeface="微軟正黑體" pitchFamily="34" charset="-120"/>
              <a:ea typeface="微軟正黑體" pitchFamily="34" charset="-120"/>
            </a:rPr>
            <a:t>存貨</a:t>
          </a:r>
          <a:endParaRPr lang="zh-TW" altLang="en-US" sz="3200" dirty="0">
            <a:latin typeface="微軟正黑體" pitchFamily="34" charset="-120"/>
            <a:ea typeface="微軟正黑體" pitchFamily="34" charset="-120"/>
          </a:endParaRPr>
        </a:p>
      </dgm:t>
    </dgm:pt>
    <dgm:pt modelId="{0DDDA211-5573-4ECE-AC60-06F2A48CBB4A}" type="parTrans" cxnId="{DE32B230-7CF6-4192-8EC4-ABC7ADE2F9D7}">
      <dgm:prSet/>
      <dgm:spPr/>
      <dgm:t>
        <a:bodyPr/>
        <a:lstStyle/>
        <a:p>
          <a:endParaRPr lang="zh-TW" altLang="en-US" sz="1600">
            <a:latin typeface="微軟正黑體" pitchFamily="34" charset="-120"/>
            <a:ea typeface="微軟正黑體" pitchFamily="34" charset="-120"/>
          </a:endParaRPr>
        </a:p>
      </dgm:t>
    </dgm:pt>
    <dgm:pt modelId="{1176A2C4-73AD-470E-82EC-4CF7C1BDCC13}" type="sibTrans" cxnId="{DE32B230-7CF6-4192-8EC4-ABC7ADE2F9D7}">
      <dgm:prSet/>
      <dgm:spPr/>
      <dgm:t>
        <a:bodyPr/>
        <a:lstStyle/>
        <a:p>
          <a:endParaRPr lang="zh-TW" altLang="en-US" sz="1600">
            <a:latin typeface="微軟正黑體" pitchFamily="34" charset="-120"/>
            <a:ea typeface="微軟正黑體" pitchFamily="34" charset="-120"/>
          </a:endParaRPr>
        </a:p>
      </dgm:t>
    </dgm:pt>
    <dgm:pt modelId="{0343D2DD-45CC-45A2-9351-D17D412A8803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itchFamily="34" charset="-120"/>
              <a:ea typeface="微軟正黑體" pitchFamily="34" charset="-120"/>
            </a:rPr>
            <a:t>增加</a:t>
          </a:r>
          <a:r>
            <a:rPr lang="en-US" altLang="zh-TW" sz="3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32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3200" dirty="0" smtClean="0">
              <a:latin typeface="微軟正黑體" pitchFamily="34" charset="-120"/>
              <a:ea typeface="微軟正黑體" pitchFamily="34" charset="-120"/>
            </a:rPr>
            <a:t>設備</a:t>
          </a:r>
          <a:endParaRPr lang="zh-TW" altLang="en-US" sz="3200" dirty="0">
            <a:latin typeface="微軟正黑體" pitchFamily="34" charset="-120"/>
            <a:ea typeface="微軟正黑體" pitchFamily="34" charset="-120"/>
          </a:endParaRPr>
        </a:p>
      </dgm:t>
    </dgm:pt>
    <dgm:pt modelId="{E8EF38BC-D937-4C2E-B507-D1A2BBB76E9B}" type="parTrans" cxnId="{812E00BA-F33D-4C27-8BFB-4E2A257E376D}">
      <dgm:prSet/>
      <dgm:spPr/>
      <dgm:t>
        <a:bodyPr/>
        <a:lstStyle/>
        <a:p>
          <a:endParaRPr lang="zh-TW" altLang="en-US" sz="1600">
            <a:latin typeface="微軟正黑體" pitchFamily="34" charset="-120"/>
            <a:ea typeface="微軟正黑體" pitchFamily="34" charset="-120"/>
          </a:endParaRPr>
        </a:p>
      </dgm:t>
    </dgm:pt>
    <dgm:pt modelId="{9D3EEAB3-497B-4D6F-AB27-940EC331893E}" type="sibTrans" cxnId="{812E00BA-F33D-4C27-8BFB-4E2A257E376D}">
      <dgm:prSet/>
      <dgm:spPr/>
      <dgm:t>
        <a:bodyPr/>
        <a:lstStyle/>
        <a:p>
          <a:endParaRPr lang="zh-TW" altLang="en-US" sz="1600">
            <a:latin typeface="微軟正黑體" pitchFamily="34" charset="-120"/>
            <a:ea typeface="微軟正黑體" pitchFamily="34" charset="-120"/>
          </a:endParaRPr>
        </a:p>
      </dgm:t>
    </dgm:pt>
    <dgm:pt modelId="{3B8BEB83-46FF-4367-B2D0-24D463593388}" type="pres">
      <dgm:prSet presAssocID="{0D0135FF-D479-42FF-B65F-3E7B58FA55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291B8AF-65B8-4848-8289-6CC55D410900}" type="pres">
      <dgm:prSet presAssocID="{8FC48D9C-20AB-46ED-AA78-C631E77F001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380143-23FA-46AD-8D2D-AEE0EE400170}" type="pres">
      <dgm:prSet presAssocID="{61B49764-E2B7-46DD-8AC2-281E4B5899BA}" presName="sibTrans" presStyleCnt="0"/>
      <dgm:spPr/>
      <dgm:t>
        <a:bodyPr/>
        <a:lstStyle/>
        <a:p>
          <a:endParaRPr lang="zh-TW" altLang="en-US"/>
        </a:p>
      </dgm:t>
    </dgm:pt>
    <dgm:pt modelId="{9FB39B42-730C-4CCB-A96C-4B15B807ACF6}" type="pres">
      <dgm:prSet presAssocID="{5B8F9083-4CD8-4520-B96D-5E49888E021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3BBCD8-845B-44CD-8FCF-CE6376648762}" type="pres">
      <dgm:prSet presAssocID="{1176A2C4-73AD-470E-82EC-4CF7C1BDCC13}" presName="sibTrans" presStyleCnt="0"/>
      <dgm:spPr/>
      <dgm:t>
        <a:bodyPr/>
        <a:lstStyle/>
        <a:p>
          <a:endParaRPr lang="zh-TW" altLang="en-US"/>
        </a:p>
      </dgm:t>
    </dgm:pt>
    <dgm:pt modelId="{84A282CE-14CA-4BA4-BF50-6658E2C5D4AB}" type="pres">
      <dgm:prSet presAssocID="{0343D2DD-45CC-45A2-9351-D17D412A880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3774099-7227-459D-82CD-BC3CA4991C7D}" type="presOf" srcId="{0D0135FF-D479-42FF-B65F-3E7B58FA5503}" destId="{3B8BEB83-46FF-4367-B2D0-24D463593388}" srcOrd="0" destOrd="0" presId="urn:microsoft.com/office/officeart/2005/8/layout/hList6"/>
    <dgm:cxn modelId="{51586703-7FC6-4A95-92C8-EA18FE27EF1B}" type="presOf" srcId="{0343D2DD-45CC-45A2-9351-D17D412A8803}" destId="{84A282CE-14CA-4BA4-BF50-6658E2C5D4AB}" srcOrd="0" destOrd="0" presId="urn:microsoft.com/office/officeart/2005/8/layout/hList6"/>
    <dgm:cxn modelId="{BC14A959-A459-4C42-99A5-91AE8C1AA2FB}" srcId="{0D0135FF-D479-42FF-B65F-3E7B58FA5503}" destId="{8FC48D9C-20AB-46ED-AA78-C631E77F001F}" srcOrd="0" destOrd="0" parTransId="{CD937CA4-9D25-40DF-8CF8-900F612E690D}" sibTransId="{61B49764-E2B7-46DD-8AC2-281E4B5899BA}"/>
    <dgm:cxn modelId="{DE32B230-7CF6-4192-8EC4-ABC7ADE2F9D7}" srcId="{0D0135FF-D479-42FF-B65F-3E7B58FA5503}" destId="{5B8F9083-4CD8-4520-B96D-5E49888E021A}" srcOrd="1" destOrd="0" parTransId="{0DDDA211-5573-4ECE-AC60-06F2A48CBB4A}" sibTransId="{1176A2C4-73AD-470E-82EC-4CF7C1BDCC13}"/>
    <dgm:cxn modelId="{812E00BA-F33D-4C27-8BFB-4E2A257E376D}" srcId="{0D0135FF-D479-42FF-B65F-3E7B58FA5503}" destId="{0343D2DD-45CC-45A2-9351-D17D412A8803}" srcOrd="2" destOrd="0" parTransId="{E8EF38BC-D937-4C2E-B507-D1A2BBB76E9B}" sibTransId="{9D3EEAB3-497B-4D6F-AB27-940EC331893E}"/>
    <dgm:cxn modelId="{2B94DC9B-584E-4424-8BAC-67D099C5FAD7}" type="presOf" srcId="{5B8F9083-4CD8-4520-B96D-5E49888E021A}" destId="{9FB39B42-730C-4CCB-A96C-4B15B807ACF6}" srcOrd="0" destOrd="0" presId="urn:microsoft.com/office/officeart/2005/8/layout/hList6"/>
    <dgm:cxn modelId="{E6CC37CD-794C-42A8-A9B9-AC7FFFB426A5}" type="presOf" srcId="{8FC48D9C-20AB-46ED-AA78-C631E77F001F}" destId="{6291B8AF-65B8-4848-8289-6CC55D410900}" srcOrd="0" destOrd="0" presId="urn:microsoft.com/office/officeart/2005/8/layout/hList6"/>
    <dgm:cxn modelId="{553E4675-CE4C-466E-A831-9F3941C4DF2A}" type="presParOf" srcId="{3B8BEB83-46FF-4367-B2D0-24D463593388}" destId="{6291B8AF-65B8-4848-8289-6CC55D410900}" srcOrd="0" destOrd="0" presId="urn:microsoft.com/office/officeart/2005/8/layout/hList6"/>
    <dgm:cxn modelId="{220B7D02-AE71-4C3E-B8D7-054FCA085167}" type="presParOf" srcId="{3B8BEB83-46FF-4367-B2D0-24D463593388}" destId="{D5380143-23FA-46AD-8D2D-AEE0EE400170}" srcOrd="1" destOrd="0" presId="urn:microsoft.com/office/officeart/2005/8/layout/hList6"/>
    <dgm:cxn modelId="{7B80D1F5-D99E-4F7A-817D-49EE90CE6F62}" type="presParOf" srcId="{3B8BEB83-46FF-4367-B2D0-24D463593388}" destId="{9FB39B42-730C-4CCB-A96C-4B15B807ACF6}" srcOrd="2" destOrd="0" presId="urn:microsoft.com/office/officeart/2005/8/layout/hList6"/>
    <dgm:cxn modelId="{5B24A39D-B7E1-423E-8153-C36B555A196F}" type="presParOf" srcId="{3B8BEB83-46FF-4367-B2D0-24D463593388}" destId="{653BBCD8-845B-44CD-8FCF-CE6376648762}" srcOrd="3" destOrd="0" presId="urn:microsoft.com/office/officeart/2005/8/layout/hList6"/>
    <dgm:cxn modelId="{49A747C1-A61C-4321-B652-C08B58810FB5}" type="presParOf" srcId="{3B8BEB83-46FF-4367-B2D0-24D463593388}" destId="{84A282CE-14CA-4BA4-BF50-6658E2C5D4A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31DB354-EA30-4474-9EAC-8EC7373F92C0}" type="doc">
      <dgm:prSet loTypeId="urn:microsoft.com/office/officeart/2005/8/layout/venn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1253A9B9-8535-4BF1-8CC0-646ADFF88004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4207DAF-5ADA-4676-9922-B6EA3608A39E}" type="par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E0813C-8C45-4E6D-8231-A7A7CF40B9EE}" type="sib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98F1FC9-0299-4C22-9085-7BAA22876D9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7DFB41C-358C-4289-946A-AC6CD14B1DA8}" type="par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42735A9-CD37-4983-9312-D480DEC2D5BA}" type="sib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254C37-97D1-48DB-87C4-840C3925F7C3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528FDF-032E-4C08-A337-30C89626BCBF}" type="par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5200B52-76DA-4AFB-AF80-AF8D2255F578}" type="sib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B27ED5B-146B-410A-8DA8-60F63CAE2022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4C792-7905-41DA-B209-CBDA7537DDCB}" type="par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441784-A463-4347-830B-05B7748FB420}" type="sib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0175835-257C-41C0-B2CD-43FE04E822D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5EA337-2085-4CD8-955B-BF0D0DDF909F}" type="par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EA770AF-D92D-4124-95B4-803C4FCC4490}" type="sib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D1D26-A555-45E9-8FBF-86D93B7270FA}" type="pres">
      <dgm:prSet presAssocID="{C31DB354-EA30-4474-9EAC-8EC7373F9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98E478-5C3A-4E15-A417-1F73E5280143}" type="pres">
      <dgm:prSet presAssocID="{1253A9B9-8535-4BF1-8CC0-646ADFF88004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FA157C-8E98-458E-BFEA-BC1984CAA9B6}" type="pres">
      <dgm:prSet presAssocID="{32E0813C-8C45-4E6D-8231-A7A7CF40B9EE}" presName="space" presStyleCnt="0"/>
      <dgm:spPr/>
    </dgm:pt>
    <dgm:pt modelId="{E3193ED6-620B-4FED-8B84-C5B084A31765}" type="pres">
      <dgm:prSet presAssocID="{598F1FC9-0299-4C22-9085-7BAA22876D9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4D0AE-5A17-44C9-9F2D-16881220F70F}" type="pres">
      <dgm:prSet presAssocID="{842735A9-CD37-4983-9312-D480DEC2D5BA}" presName="space" presStyleCnt="0"/>
      <dgm:spPr/>
    </dgm:pt>
    <dgm:pt modelId="{AA187D17-D528-4C9B-8E81-A4CB0CBC1DE6}" type="pres">
      <dgm:prSet presAssocID="{3C254C37-97D1-48DB-87C4-840C3925F7C3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211FD-BD31-41E4-A5A6-8E85D5EE87B2}" type="pres">
      <dgm:prSet presAssocID="{65200B52-76DA-4AFB-AF80-AF8D2255F578}" presName="space" presStyleCnt="0"/>
      <dgm:spPr/>
    </dgm:pt>
    <dgm:pt modelId="{5FE922F9-06D3-437E-96F4-7D309CE8F608}" type="pres">
      <dgm:prSet presAssocID="{5B27ED5B-146B-410A-8DA8-60F63CAE202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C3FB7-D4F4-4D55-A1A6-30325A1DD1EC}" type="pres">
      <dgm:prSet presAssocID="{AF441784-A463-4347-830B-05B7748FB420}" presName="space" presStyleCnt="0"/>
      <dgm:spPr/>
    </dgm:pt>
    <dgm:pt modelId="{8A1BB304-D822-40B5-A3E7-0679848C8369}" type="pres">
      <dgm:prSet presAssocID="{A0175835-257C-41C0-B2CD-43FE04E822D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7693B89-753B-44FE-B8D4-78B45DF7F456}" srcId="{C31DB354-EA30-4474-9EAC-8EC7373F92C0}" destId="{1253A9B9-8535-4BF1-8CC0-646ADFF88004}" srcOrd="0" destOrd="0" parTransId="{64207DAF-5ADA-4676-9922-B6EA3608A39E}" sibTransId="{32E0813C-8C45-4E6D-8231-A7A7CF40B9EE}"/>
    <dgm:cxn modelId="{8006E66D-984C-40D0-A090-A97B8E074363}" type="presOf" srcId="{3C254C37-97D1-48DB-87C4-840C3925F7C3}" destId="{AA187D17-D528-4C9B-8E81-A4CB0CBC1DE6}" srcOrd="0" destOrd="0" presId="urn:microsoft.com/office/officeart/2005/8/layout/venn3"/>
    <dgm:cxn modelId="{EE02A81D-19A7-4437-A2A5-576BEED5B149}" type="presOf" srcId="{598F1FC9-0299-4C22-9085-7BAA22876D99}" destId="{E3193ED6-620B-4FED-8B84-C5B084A31765}" srcOrd="0" destOrd="0" presId="urn:microsoft.com/office/officeart/2005/8/layout/venn3"/>
    <dgm:cxn modelId="{E583B149-1D45-41AB-AED5-AB56F0B894A5}" type="presOf" srcId="{1253A9B9-8535-4BF1-8CC0-646ADFF88004}" destId="{9C98E478-5C3A-4E15-A417-1F73E5280143}" srcOrd="0" destOrd="0" presId="urn:microsoft.com/office/officeart/2005/8/layout/venn3"/>
    <dgm:cxn modelId="{8E5DF749-ECD9-4155-8A6E-D0E38DF51AB5}" srcId="{C31DB354-EA30-4474-9EAC-8EC7373F92C0}" destId="{598F1FC9-0299-4C22-9085-7BAA22876D99}" srcOrd="1" destOrd="0" parTransId="{77DFB41C-358C-4289-946A-AC6CD14B1DA8}" sibTransId="{842735A9-CD37-4983-9312-D480DEC2D5BA}"/>
    <dgm:cxn modelId="{7A6C534B-9D92-412A-917A-1662BE9CF53F}" type="presOf" srcId="{C31DB354-EA30-4474-9EAC-8EC7373F92C0}" destId="{95CD1D26-A555-45E9-8FBF-86D93B7270FA}" srcOrd="0" destOrd="0" presId="urn:microsoft.com/office/officeart/2005/8/layout/venn3"/>
    <dgm:cxn modelId="{B044243E-25F4-4B93-A2C2-5A244E52E12E}" srcId="{C31DB354-EA30-4474-9EAC-8EC7373F92C0}" destId="{5B27ED5B-146B-410A-8DA8-60F63CAE2022}" srcOrd="3" destOrd="0" parTransId="{95C4C792-7905-41DA-B209-CBDA7537DDCB}" sibTransId="{AF441784-A463-4347-830B-05B7748FB420}"/>
    <dgm:cxn modelId="{60FEC9EF-E222-4DCA-B5B7-D1DF6F3DADFA}" srcId="{C31DB354-EA30-4474-9EAC-8EC7373F92C0}" destId="{A0175835-257C-41C0-B2CD-43FE04E822D9}" srcOrd="4" destOrd="0" parTransId="{A15EA337-2085-4CD8-955B-BF0D0DDF909F}" sibTransId="{CEA770AF-D92D-4124-95B4-803C4FCC4490}"/>
    <dgm:cxn modelId="{3B036A0C-C926-4AB1-8538-FE879E2A88FD}" srcId="{C31DB354-EA30-4474-9EAC-8EC7373F92C0}" destId="{3C254C37-97D1-48DB-87C4-840C3925F7C3}" srcOrd="2" destOrd="0" parTransId="{95528FDF-032E-4C08-A337-30C89626BCBF}" sibTransId="{65200B52-76DA-4AFB-AF80-AF8D2255F578}"/>
    <dgm:cxn modelId="{A31FB3FD-1D4F-4D9F-9D96-0C2642E02142}" type="presOf" srcId="{A0175835-257C-41C0-B2CD-43FE04E822D9}" destId="{8A1BB304-D822-40B5-A3E7-0679848C8369}" srcOrd="0" destOrd="0" presId="urn:microsoft.com/office/officeart/2005/8/layout/venn3"/>
    <dgm:cxn modelId="{E21555EB-5F30-4769-9EA2-88932C022EFB}" type="presOf" srcId="{5B27ED5B-146B-410A-8DA8-60F63CAE2022}" destId="{5FE922F9-06D3-437E-96F4-7D309CE8F608}" srcOrd="0" destOrd="0" presId="urn:microsoft.com/office/officeart/2005/8/layout/venn3"/>
    <dgm:cxn modelId="{45C09065-78CE-49DE-B868-B73853FB1C9C}" type="presParOf" srcId="{95CD1D26-A555-45E9-8FBF-86D93B7270FA}" destId="{9C98E478-5C3A-4E15-A417-1F73E5280143}" srcOrd="0" destOrd="0" presId="urn:microsoft.com/office/officeart/2005/8/layout/venn3"/>
    <dgm:cxn modelId="{3B9F1649-959E-4B24-BE1F-D8A9B244A222}" type="presParOf" srcId="{95CD1D26-A555-45E9-8FBF-86D93B7270FA}" destId="{A3FA157C-8E98-458E-BFEA-BC1984CAA9B6}" srcOrd="1" destOrd="0" presId="urn:microsoft.com/office/officeart/2005/8/layout/venn3"/>
    <dgm:cxn modelId="{5BAC8D01-3DD6-4828-BB6E-F16EDC78C453}" type="presParOf" srcId="{95CD1D26-A555-45E9-8FBF-86D93B7270FA}" destId="{E3193ED6-620B-4FED-8B84-C5B084A31765}" srcOrd="2" destOrd="0" presId="urn:microsoft.com/office/officeart/2005/8/layout/venn3"/>
    <dgm:cxn modelId="{9DB8EAD7-5859-4D67-8799-C3D9C7A5C6F7}" type="presParOf" srcId="{95CD1D26-A555-45E9-8FBF-86D93B7270FA}" destId="{A784D0AE-5A17-44C9-9F2D-16881220F70F}" srcOrd="3" destOrd="0" presId="urn:microsoft.com/office/officeart/2005/8/layout/venn3"/>
    <dgm:cxn modelId="{D9A06158-681D-425F-AA91-C9AD15A8D264}" type="presParOf" srcId="{95CD1D26-A555-45E9-8FBF-86D93B7270FA}" destId="{AA187D17-D528-4C9B-8E81-A4CB0CBC1DE6}" srcOrd="4" destOrd="0" presId="urn:microsoft.com/office/officeart/2005/8/layout/venn3"/>
    <dgm:cxn modelId="{29F07956-9131-4565-BA96-60E48C9CA88C}" type="presParOf" srcId="{95CD1D26-A555-45E9-8FBF-86D93B7270FA}" destId="{7A5211FD-BD31-41E4-A5A6-8E85D5EE87B2}" srcOrd="5" destOrd="0" presId="urn:microsoft.com/office/officeart/2005/8/layout/venn3"/>
    <dgm:cxn modelId="{4AB95689-758B-4399-ABF0-82E11B8B5EBD}" type="presParOf" srcId="{95CD1D26-A555-45E9-8FBF-86D93B7270FA}" destId="{5FE922F9-06D3-437E-96F4-7D309CE8F608}" srcOrd="6" destOrd="0" presId="urn:microsoft.com/office/officeart/2005/8/layout/venn3"/>
    <dgm:cxn modelId="{673B787C-8F69-4A63-BBEB-55F065151495}" type="presParOf" srcId="{95CD1D26-A555-45E9-8FBF-86D93B7270FA}" destId="{9B0C3FB7-D4F4-4D55-A1A6-30325A1DD1EC}" srcOrd="7" destOrd="0" presId="urn:microsoft.com/office/officeart/2005/8/layout/venn3"/>
    <dgm:cxn modelId="{3D5A451E-E0D3-491C-8802-B90BC7BAED1B}" type="presParOf" srcId="{95CD1D26-A555-45E9-8FBF-86D93B7270FA}" destId="{8A1BB304-D822-40B5-A3E7-0679848C836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AEE8A23-5CD4-4A1F-9685-87C7D42148C7}" type="doc">
      <dgm:prSet loTypeId="urn:microsoft.com/office/officeart/2005/8/layout/arrow6" loCatId="relationship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zh-TW" altLang="en-US"/>
        </a:p>
      </dgm:t>
    </dgm:pt>
    <dgm:pt modelId="{3591F13C-C3C7-4E32-AD72-0F2EF0FA226E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itchFamily="34" charset="-120"/>
              <a:ea typeface="微軟正黑體" pitchFamily="34" charset="-120"/>
            </a:rPr>
            <a:t>擴充太頻繁</a:t>
          </a:r>
          <a:endParaRPr lang="zh-TW" altLang="en-US" sz="3200" dirty="0">
            <a:latin typeface="微軟正黑體" pitchFamily="34" charset="-120"/>
            <a:ea typeface="微軟正黑體" pitchFamily="34" charset="-120"/>
          </a:endParaRPr>
        </a:p>
      </dgm:t>
    </dgm:pt>
    <dgm:pt modelId="{167C11FD-91D7-41BC-9DA2-5E7081F7F3A8}" type="parTrans" cxnId="{F0918D95-04EB-4DC8-9C35-FD9B22F4375B}">
      <dgm:prSet/>
      <dgm:spPr/>
      <dgm:t>
        <a:bodyPr/>
        <a:lstStyle/>
        <a:p>
          <a:endParaRPr lang="zh-TW" altLang="en-US" sz="1600">
            <a:latin typeface="微軟正黑體" pitchFamily="34" charset="-120"/>
            <a:ea typeface="微軟正黑體" pitchFamily="34" charset="-120"/>
          </a:endParaRPr>
        </a:p>
      </dgm:t>
    </dgm:pt>
    <dgm:pt modelId="{F980BD49-FAA6-4D83-86E7-510974E0C401}" type="sibTrans" cxnId="{F0918D95-04EB-4DC8-9C35-FD9B22F4375B}">
      <dgm:prSet/>
      <dgm:spPr/>
      <dgm:t>
        <a:bodyPr/>
        <a:lstStyle/>
        <a:p>
          <a:endParaRPr lang="zh-TW" altLang="en-US" sz="1600">
            <a:latin typeface="微軟正黑體" pitchFamily="34" charset="-120"/>
            <a:ea typeface="微軟正黑體" pitchFamily="34" charset="-120"/>
          </a:endParaRPr>
        </a:p>
      </dgm:t>
    </dgm:pt>
    <dgm:pt modelId="{3A8D9DF7-6287-47D2-A2FB-E662C7F42481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itchFamily="34" charset="-120"/>
              <a:ea typeface="微軟正黑體" pitchFamily="34" charset="-120"/>
            </a:rPr>
            <a:t>擴充不頻繁</a:t>
          </a:r>
          <a:endParaRPr lang="zh-TW" altLang="en-US" sz="3200" dirty="0">
            <a:latin typeface="微軟正黑體" pitchFamily="34" charset="-120"/>
            <a:ea typeface="微軟正黑體" pitchFamily="34" charset="-120"/>
          </a:endParaRPr>
        </a:p>
      </dgm:t>
    </dgm:pt>
    <dgm:pt modelId="{17DDF5E4-97CD-488A-AFDA-8EFE964E3698}" type="parTrans" cxnId="{14EDA01D-AF65-40F3-BAF5-0A596EEB1ACF}">
      <dgm:prSet/>
      <dgm:spPr/>
      <dgm:t>
        <a:bodyPr/>
        <a:lstStyle/>
        <a:p>
          <a:endParaRPr lang="zh-TW" altLang="en-US" sz="1600">
            <a:latin typeface="微軟正黑體" pitchFamily="34" charset="-120"/>
            <a:ea typeface="微軟正黑體" pitchFamily="34" charset="-120"/>
          </a:endParaRPr>
        </a:p>
      </dgm:t>
    </dgm:pt>
    <dgm:pt modelId="{0C76D5DC-BA98-4DEB-81DD-37B37CA5F6F0}" type="sibTrans" cxnId="{14EDA01D-AF65-40F3-BAF5-0A596EEB1ACF}">
      <dgm:prSet/>
      <dgm:spPr/>
      <dgm:t>
        <a:bodyPr/>
        <a:lstStyle/>
        <a:p>
          <a:endParaRPr lang="zh-TW" altLang="en-US" sz="1600">
            <a:latin typeface="微軟正黑體" pitchFamily="34" charset="-120"/>
            <a:ea typeface="微軟正黑體" pitchFamily="34" charset="-120"/>
          </a:endParaRPr>
        </a:p>
      </dgm:t>
    </dgm:pt>
    <dgm:pt modelId="{D8B3456B-D902-409B-846D-899DC5F5D9FF}" type="pres">
      <dgm:prSet presAssocID="{5AEE8A23-5CD4-4A1F-9685-87C7D42148C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AC1EC0D-68B8-4E77-81CA-9C1626871BFA}" type="pres">
      <dgm:prSet presAssocID="{5AEE8A23-5CD4-4A1F-9685-87C7D42148C7}" presName="ribbon" presStyleLbl="node1" presStyleIdx="0" presStyleCnt="1"/>
      <dgm:spPr/>
      <dgm:t>
        <a:bodyPr/>
        <a:lstStyle/>
        <a:p>
          <a:endParaRPr lang="zh-TW" altLang="en-US"/>
        </a:p>
      </dgm:t>
    </dgm:pt>
    <dgm:pt modelId="{D7C649BD-6695-436C-A38B-343BD50D8779}" type="pres">
      <dgm:prSet presAssocID="{5AEE8A23-5CD4-4A1F-9685-87C7D42148C7}" presName="leftArrowText" presStyleLbl="node1" presStyleIdx="0" presStyleCnt="1" custLinFactNeighborX="-1197" custLinFactNeighborY="108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5280AB-78A1-417A-89CC-6C489CB480EC}" type="pres">
      <dgm:prSet presAssocID="{5AEE8A23-5CD4-4A1F-9685-87C7D42148C7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46D57B5-8D7F-4C50-82EC-A6741B798035}" type="presOf" srcId="{5AEE8A23-5CD4-4A1F-9685-87C7D42148C7}" destId="{D8B3456B-D902-409B-846D-899DC5F5D9FF}" srcOrd="0" destOrd="0" presId="urn:microsoft.com/office/officeart/2005/8/layout/arrow6"/>
    <dgm:cxn modelId="{0B91B6E4-CC96-47D4-B760-FD8FCC7080D3}" type="presOf" srcId="{3A8D9DF7-6287-47D2-A2FB-E662C7F42481}" destId="{875280AB-78A1-417A-89CC-6C489CB480EC}" srcOrd="0" destOrd="0" presId="urn:microsoft.com/office/officeart/2005/8/layout/arrow6"/>
    <dgm:cxn modelId="{14EDA01D-AF65-40F3-BAF5-0A596EEB1ACF}" srcId="{5AEE8A23-5CD4-4A1F-9685-87C7D42148C7}" destId="{3A8D9DF7-6287-47D2-A2FB-E662C7F42481}" srcOrd="1" destOrd="0" parTransId="{17DDF5E4-97CD-488A-AFDA-8EFE964E3698}" sibTransId="{0C76D5DC-BA98-4DEB-81DD-37B37CA5F6F0}"/>
    <dgm:cxn modelId="{F0918D95-04EB-4DC8-9C35-FD9B22F4375B}" srcId="{5AEE8A23-5CD4-4A1F-9685-87C7D42148C7}" destId="{3591F13C-C3C7-4E32-AD72-0F2EF0FA226E}" srcOrd="0" destOrd="0" parTransId="{167C11FD-91D7-41BC-9DA2-5E7081F7F3A8}" sibTransId="{F980BD49-FAA6-4D83-86E7-510974E0C401}"/>
    <dgm:cxn modelId="{5E1C8D17-40C5-48EE-A286-302E36A31A97}" type="presOf" srcId="{3591F13C-C3C7-4E32-AD72-0F2EF0FA226E}" destId="{D7C649BD-6695-436C-A38B-343BD50D8779}" srcOrd="0" destOrd="0" presId="urn:microsoft.com/office/officeart/2005/8/layout/arrow6"/>
    <dgm:cxn modelId="{7B689AEE-D7BE-48DB-8FE1-39B7FA361D45}" type="presParOf" srcId="{D8B3456B-D902-409B-846D-899DC5F5D9FF}" destId="{0AC1EC0D-68B8-4E77-81CA-9C1626871BFA}" srcOrd="0" destOrd="0" presId="urn:microsoft.com/office/officeart/2005/8/layout/arrow6"/>
    <dgm:cxn modelId="{7837453E-AED5-4483-BE10-F78898265C42}" type="presParOf" srcId="{D8B3456B-D902-409B-846D-899DC5F5D9FF}" destId="{D7C649BD-6695-436C-A38B-343BD50D8779}" srcOrd="1" destOrd="0" presId="urn:microsoft.com/office/officeart/2005/8/layout/arrow6"/>
    <dgm:cxn modelId="{FE8AAA95-A5F3-4251-99C6-E255DC87B33F}" type="presParOf" srcId="{D8B3456B-D902-409B-846D-899DC5F5D9FF}" destId="{875280AB-78A1-417A-89CC-6C489CB480E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1DB354-EA30-4474-9EAC-8EC7373F92C0}" type="doc">
      <dgm:prSet loTypeId="urn:microsoft.com/office/officeart/2005/8/layout/venn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598F1FC9-0299-4C22-9085-7BAA22876D9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7DFB41C-358C-4289-946A-AC6CD14B1DA8}" type="par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42735A9-CD37-4983-9312-D480DEC2D5BA}" type="sib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254C37-97D1-48DB-87C4-840C3925F7C3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528FDF-032E-4C08-A337-30C89626BCBF}" type="par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5200B52-76DA-4AFB-AF80-AF8D2255F578}" type="sib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B27ED5B-146B-410A-8DA8-60F63CAE2022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4C792-7905-41DA-B209-CBDA7537DDCB}" type="par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441784-A463-4347-830B-05B7748FB420}" type="sib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0175835-257C-41C0-B2CD-43FE04E822D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5EA337-2085-4CD8-955B-BF0D0DDF909F}" type="par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EA770AF-D92D-4124-95B4-803C4FCC4490}" type="sib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1253A9B9-8535-4BF1-8CC0-646ADFF88004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E0813C-8C45-4E6D-8231-A7A7CF40B9EE}" type="sib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4207DAF-5ADA-4676-9922-B6EA3608A39E}" type="par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D1D26-A555-45E9-8FBF-86D93B7270FA}" type="pres">
      <dgm:prSet presAssocID="{C31DB354-EA30-4474-9EAC-8EC7373F9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98E478-5C3A-4E15-A417-1F73E5280143}" type="pres">
      <dgm:prSet presAssocID="{1253A9B9-8535-4BF1-8CC0-646ADFF88004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FA157C-8E98-458E-BFEA-BC1984CAA9B6}" type="pres">
      <dgm:prSet presAssocID="{32E0813C-8C45-4E6D-8231-A7A7CF40B9EE}" presName="space" presStyleCnt="0"/>
      <dgm:spPr/>
    </dgm:pt>
    <dgm:pt modelId="{E3193ED6-620B-4FED-8B84-C5B084A31765}" type="pres">
      <dgm:prSet presAssocID="{598F1FC9-0299-4C22-9085-7BAA22876D9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4D0AE-5A17-44C9-9F2D-16881220F70F}" type="pres">
      <dgm:prSet presAssocID="{842735A9-CD37-4983-9312-D480DEC2D5BA}" presName="space" presStyleCnt="0"/>
      <dgm:spPr/>
    </dgm:pt>
    <dgm:pt modelId="{AA187D17-D528-4C9B-8E81-A4CB0CBC1DE6}" type="pres">
      <dgm:prSet presAssocID="{3C254C37-97D1-48DB-87C4-840C3925F7C3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211FD-BD31-41E4-A5A6-8E85D5EE87B2}" type="pres">
      <dgm:prSet presAssocID="{65200B52-76DA-4AFB-AF80-AF8D2255F578}" presName="space" presStyleCnt="0"/>
      <dgm:spPr/>
    </dgm:pt>
    <dgm:pt modelId="{5FE922F9-06D3-437E-96F4-7D309CE8F608}" type="pres">
      <dgm:prSet presAssocID="{5B27ED5B-146B-410A-8DA8-60F63CAE202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C3FB7-D4F4-4D55-A1A6-30325A1DD1EC}" type="pres">
      <dgm:prSet presAssocID="{AF441784-A463-4347-830B-05B7748FB420}" presName="space" presStyleCnt="0"/>
      <dgm:spPr/>
    </dgm:pt>
    <dgm:pt modelId="{8A1BB304-D822-40B5-A3E7-0679848C8369}" type="pres">
      <dgm:prSet presAssocID="{A0175835-257C-41C0-B2CD-43FE04E822D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AD9817B-1380-4871-AE49-A479BA26C059}" type="presOf" srcId="{598F1FC9-0299-4C22-9085-7BAA22876D99}" destId="{E3193ED6-620B-4FED-8B84-C5B084A31765}" srcOrd="0" destOrd="0" presId="urn:microsoft.com/office/officeart/2005/8/layout/venn3"/>
    <dgm:cxn modelId="{DFE83EC5-FEBD-47D3-A5E2-DA2D3D41B022}" type="presOf" srcId="{5B27ED5B-146B-410A-8DA8-60F63CAE2022}" destId="{5FE922F9-06D3-437E-96F4-7D309CE8F608}" srcOrd="0" destOrd="0" presId="urn:microsoft.com/office/officeart/2005/8/layout/venn3"/>
    <dgm:cxn modelId="{87693B89-753B-44FE-B8D4-78B45DF7F456}" srcId="{C31DB354-EA30-4474-9EAC-8EC7373F92C0}" destId="{1253A9B9-8535-4BF1-8CC0-646ADFF88004}" srcOrd="0" destOrd="0" parTransId="{64207DAF-5ADA-4676-9922-B6EA3608A39E}" sibTransId="{32E0813C-8C45-4E6D-8231-A7A7CF40B9EE}"/>
    <dgm:cxn modelId="{04020E16-9A74-44C5-9513-94E27C2653FC}" type="presOf" srcId="{3C254C37-97D1-48DB-87C4-840C3925F7C3}" destId="{AA187D17-D528-4C9B-8E81-A4CB0CBC1DE6}" srcOrd="0" destOrd="0" presId="urn:microsoft.com/office/officeart/2005/8/layout/venn3"/>
    <dgm:cxn modelId="{98D0EF7D-9089-4E94-ACF9-E6C6FDA09D4A}" type="presOf" srcId="{A0175835-257C-41C0-B2CD-43FE04E822D9}" destId="{8A1BB304-D822-40B5-A3E7-0679848C8369}" srcOrd="0" destOrd="0" presId="urn:microsoft.com/office/officeart/2005/8/layout/venn3"/>
    <dgm:cxn modelId="{8E5DF749-ECD9-4155-8A6E-D0E38DF51AB5}" srcId="{C31DB354-EA30-4474-9EAC-8EC7373F92C0}" destId="{598F1FC9-0299-4C22-9085-7BAA22876D99}" srcOrd="1" destOrd="0" parTransId="{77DFB41C-358C-4289-946A-AC6CD14B1DA8}" sibTransId="{842735A9-CD37-4983-9312-D480DEC2D5BA}"/>
    <dgm:cxn modelId="{103B6B10-F173-4519-9F0E-230004029179}" type="presOf" srcId="{1253A9B9-8535-4BF1-8CC0-646ADFF88004}" destId="{9C98E478-5C3A-4E15-A417-1F73E5280143}" srcOrd="0" destOrd="0" presId="urn:microsoft.com/office/officeart/2005/8/layout/venn3"/>
    <dgm:cxn modelId="{B044243E-25F4-4B93-A2C2-5A244E52E12E}" srcId="{C31DB354-EA30-4474-9EAC-8EC7373F92C0}" destId="{5B27ED5B-146B-410A-8DA8-60F63CAE2022}" srcOrd="3" destOrd="0" parTransId="{95C4C792-7905-41DA-B209-CBDA7537DDCB}" sibTransId="{AF441784-A463-4347-830B-05B7748FB420}"/>
    <dgm:cxn modelId="{60FEC9EF-E222-4DCA-B5B7-D1DF6F3DADFA}" srcId="{C31DB354-EA30-4474-9EAC-8EC7373F92C0}" destId="{A0175835-257C-41C0-B2CD-43FE04E822D9}" srcOrd="4" destOrd="0" parTransId="{A15EA337-2085-4CD8-955B-BF0D0DDF909F}" sibTransId="{CEA770AF-D92D-4124-95B4-803C4FCC4490}"/>
    <dgm:cxn modelId="{3B036A0C-C926-4AB1-8538-FE879E2A88FD}" srcId="{C31DB354-EA30-4474-9EAC-8EC7373F92C0}" destId="{3C254C37-97D1-48DB-87C4-840C3925F7C3}" srcOrd="2" destOrd="0" parTransId="{95528FDF-032E-4C08-A337-30C89626BCBF}" sibTransId="{65200B52-76DA-4AFB-AF80-AF8D2255F578}"/>
    <dgm:cxn modelId="{1398CA2A-E062-480C-BBD1-2E654B631BCD}" type="presOf" srcId="{C31DB354-EA30-4474-9EAC-8EC7373F92C0}" destId="{95CD1D26-A555-45E9-8FBF-86D93B7270FA}" srcOrd="0" destOrd="0" presId="urn:microsoft.com/office/officeart/2005/8/layout/venn3"/>
    <dgm:cxn modelId="{98DFF540-846D-495A-AC34-42635D671B68}" type="presParOf" srcId="{95CD1D26-A555-45E9-8FBF-86D93B7270FA}" destId="{9C98E478-5C3A-4E15-A417-1F73E5280143}" srcOrd="0" destOrd="0" presId="urn:microsoft.com/office/officeart/2005/8/layout/venn3"/>
    <dgm:cxn modelId="{D62254F3-EE28-4A1B-81A7-8979AACFEF9B}" type="presParOf" srcId="{95CD1D26-A555-45E9-8FBF-86D93B7270FA}" destId="{A3FA157C-8E98-458E-BFEA-BC1984CAA9B6}" srcOrd="1" destOrd="0" presId="urn:microsoft.com/office/officeart/2005/8/layout/venn3"/>
    <dgm:cxn modelId="{328B2A28-6BC8-45C1-B158-738AD2BE294A}" type="presParOf" srcId="{95CD1D26-A555-45E9-8FBF-86D93B7270FA}" destId="{E3193ED6-620B-4FED-8B84-C5B084A31765}" srcOrd="2" destOrd="0" presId="urn:microsoft.com/office/officeart/2005/8/layout/venn3"/>
    <dgm:cxn modelId="{BBAD0A62-AE02-431A-A8D6-3F9E9C532079}" type="presParOf" srcId="{95CD1D26-A555-45E9-8FBF-86D93B7270FA}" destId="{A784D0AE-5A17-44C9-9F2D-16881220F70F}" srcOrd="3" destOrd="0" presId="urn:microsoft.com/office/officeart/2005/8/layout/venn3"/>
    <dgm:cxn modelId="{BF55FEE1-96CF-4238-8856-F7CA9E26FFCE}" type="presParOf" srcId="{95CD1D26-A555-45E9-8FBF-86D93B7270FA}" destId="{AA187D17-D528-4C9B-8E81-A4CB0CBC1DE6}" srcOrd="4" destOrd="0" presId="urn:microsoft.com/office/officeart/2005/8/layout/venn3"/>
    <dgm:cxn modelId="{9D79408C-14FC-49EA-A431-D9303530066D}" type="presParOf" srcId="{95CD1D26-A555-45E9-8FBF-86D93B7270FA}" destId="{7A5211FD-BD31-41E4-A5A6-8E85D5EE87B2}" srcOrd="5" destOrd="0" presId="urn:microsoft.com/office/officeart/2005/8/layout/venn3"/>
    <dgm:cxn modelId="{AD004AAA-D6AE-4FB7-889C-1E9100620D13}" type="presParOf" srcId="{95CD1D26-A555-45E9-8FBF-86D93B7270FA}" destId="{5FE922F9-06D3-437E-96F4-7D309CE8F608}" srcOrd="6" destOrd="0" presId="urn:microsoft.com/office/officeart/2005/8/layout/venn3"/>
    <dgm:cxn modelId="{11D814C4-1263-4576-A9BE-FA3BE5BEE5EF}" type="presParOf" srcId="{95CD1D26-A555-45E9-8FBF-86D93B7270FA}" destId="{9B0C3FB7-D4F4-4D55-A1A6-30325A1DD1EC}" srcOrd="7" destOrd="0" presId="urn:microsoft.com/office/officeart/2005/8/layout/venn3"/>
    <dgm:cxn modelId="{D1465478-56DC-44FF-8E6E-CA529032DE6D}" type="presParOf" srcId="{95CD1D26-A555-45E9-8FBF-86D93B7270FA}" destId="{8A1BB304-D822-40B5-A3E7-0679848C836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31DB354-EA30-4474-9EAC-8EC7373F92C0}" type="doc">
      <dgm:prSet loTypeId="urn:microsoft.com/office/officeart/2005/8/layout/venn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1253A9B9-8535-4BF1-8CC0-646ADFF88004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4207DAF-5ADA-4676-9922-B6EA3608A39E}" type="par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E0813C-8C45-4E6D-8231-A7A7CF40B9EE}" type="sib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98F1FC9-0299-4C22-9085-7BAA22876D9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7DFB41C-358C-4289-946A-AC6CD14B1DA8}" type="par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42735A9-CD37-4983-9312-D480DEC2D5BA}" type="sib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254C37-97D1-48DB-87C4-840C3925F7C3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528FDF-032E-4C08-A337-30C89626BCBF}" type="par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5200B52-76DA-4AFB-AF80-AF8D2255F578}" type="sib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B27ED5B-146B-410A-8DA8-60F63CAE2022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4C792-7905-41DA-B209-CBDA7537DDCB}" type="par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441784-A463-4347-830B-05B7748FB420}" type="sib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0175835-257C-41C0-B2CD-43FE04E822D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5EA337-2085-4CD8-955B-BF0D0DDF909F}" type="par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EA770AF-D92D-4124-95B4-803C4FCC4490}" type="sib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D1D26-A555-45E9-8FBF-86D93B7270FA}" type="pres">
      <dgm:prSet presAssocID="{C31DB354-EA30-4474-9EAC-8EC7373F9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98E478-5C3A-4E15-A417-1F73E5280143}" type="pres">
      <dgm:prSet presAssocID="{1253A9B9-8535-4BF1-8CC0-646ADFF88004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FA157C-8E98-458E-BFEA-BC1984CAA9B6}" type="pres">
      <dgm:prSet presAssocID="{32E0813C-8C45-4E6D-8231-A7A7CF40B9EE}" presName="space" presStyleCnt="0"/>
      <dgm:spPr/>
    </dgm:pt>
    <dgm:pt modelId="{E3193ED6-620B-4FED-8B84-C5B084A31765}" type="pres">
      <dgm:prSet presAssocID="{598F1FC9-0299-4C22-9085-7BAA22876D9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4D0AE-5A17-44C9-9F2D-16881220F70F}" type="pres">
      <dgm:prSet presAssocID="{842735A9-CD37-4983-9312-D480DEC2D5BA}" presName="space" presStyleCnt="0"/>
      <dgm:spPr/>
    </dgm:pt>
    <dgm:pt modelId="{AA187D17-D528-4C9B-8E81-A4CB0CBC1DE6}" type="pres">
      <dgm:prSet presAssocID="{3C254C37-97D1-48DB-87C4-840C3925F7C3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211FD-BD31-41E4-A5A6-8E85D5EE87B2}" type="pres">
      <dgm:prSet presAssocID="{65200B52-76DA-4AFB-AF80-AF8D2255F578}" presName="space" presStyleCnt="0"/>
      <dgm:spPr/>
    </dgm:pt>
    <dgm:pt modelId="{5FE922F9-06D3-437E-96F4-7D309CE8F608}" type="pres">
      <dgm:prSet presAssocID="{5B27ED5B-146B-410A-8DA8-60F63CAE202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C3FB7-D4F4-4D55-A1A6-30325A1DD1EC}" type="pres">
      <dgm:prSet presAssocID="{AF441784-A463-4347-830B-05B7748FB420}" presName="space" presStyleCnt="0"/>
      <dgm:spPr/>
    </dgm:pt>
    <dgm:pt modelId="{8A1BB304-D822-40B5-A3E7-0679848C8369}" type="pres">
      <dgm:prSet presAssocID="{A0175835-257C-41C0-B2CD-43FE04E822D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DD7BDE5-EDD5-4801-AC0D-A51E1B3121FE}" type="presOf" srcId="{5B27ED5B-146B-410A-8DA8-60F63CAE2022}" destId="{5FE922F9-06D3-437E-96F4-7D309CE8F608}" srcOrd="0" destOrd="0" presId="urn:microsoft.com/office/officeart/2005/8/layout/venn3"/>
    <dgm:cxn modelId="{87693B89-753B-44FE-B8D4-78B45DF7F456}" srcId="{C31DB354-EA30-4474-9EAC-8EC7373F92C0}" destId="{1253A9B9-8535-4BF1-8CC0-646ADFF88004}" srcOrd="0" destOrd="0" parTransId="{64207DAF-5ADA-4676-9922-B6EA3608A39E}" sibTransId="{32E0813C-8C45-4E6D-8231-A7A7CF40B9EE}"/>
    <dgm:cxn modelId="{8067830E-6D77-42AF-B360-413C053BEF37}" type="presOf" srcId="{C31DB354-EA30-4474-9EAC-8EC7373F92C0}" destId="{95CD1D26-A555-45E9-8FBF-86D93B7270FA}" srcOrd="0" destOrd="0" presId="urn:microsoft.com/office/officeart/2005/8/layout/venn3"/>
    <dgm:cxn modelId="{8E5DF749-ECD9-4155-8A6E-D0E38DF51AB5}" srcId="{C31DB354-EA30-4474-9EAC-8EC7373F92C0}" destId="{598F1FC9-0299-4C22-9085-7BAA22876D99}" srcOrd="1" destOrd="0" parTransId="{77DFB41C-358C-4289-946A-AC6CD14B1DA8}" sibTransId="{842735A9-CD37-4983-9312-D480DEC2D5BA}"/>
    <dgm:cxn modelId="{E364C3AC-A031-4861-8F4E-C1B44667CA9F}" type="presOf" srcId="{3C254C37-97D1-48DB-87C4-840C3925F7C3}" destId="{AA187D17-D528-4C9B-8E81-A4CB0CBC1DE6}" srcOrd="0" destOrd="0" presId="urn:microsoft.com/office/officeart/2005/8/layout/venn3"/>
    <dgm:cxn modelId="{E9512C6A-81EA-462E-BB7B-3DB3860A2907}" type="presOf" srcId="{1253A9B9-8535-4BF1-8CC0-646ADFF88004}" destId="{9C98E478-5C3A-4E15-A417-1F73E5280143}" srcOrd="0" destOrd="0" presId="urn:microsoft.com/office/officeart/2005/8/layout/venn3"/>
    <dgm:cxn modelId="{B044243E-25F4-4B93-A2C2-5A244E52E12E}" srcId="{C31DB354-EA30-4474-9EAC-8EC7373F92C0}" destId="{5B27ED5B-146B-410A-8DA8-60F63CAE2022}" srcOrd="3" destOrd="0" parTransId="{95C4C792-7905-41DA-B209-CBDA7537DDCB}" sibTransId="{AF441784-A463-4347-830B-05B7748FB420}"/>
    <dgm:cxn modelId="{2E180B86-AB9A-4DB1-B42F-A270902B3A36}" type="presOf" srcId="{598F1FC9-0299-4C22-9085-7BAA22876D99}" destId="{E3193ED6-620B-4FED-8B84-C5B084A31765}" srcOrd="0" destOrd="0" presId="urn:microsoft.com/office/officeart/2005/8/layout/venn3"/>
    <dgm:cxn modelId="{60FEC9EF-E222-4DCA-B5B7-D1DF6F3DADFA}" srcId="{C31DB354-EA30-4474-9EAC-8EC7373F92C0}" destId="{A0175835-257C-41C0-B2CD-43FE04E822D9}" srcOrd="4" destOrd="0" parTransId="{A15EA337-2085-4CD8-955B-BF0D0DDF909F}" sibTransId="{CEA770AF-D92D-4124-95B4-803C4FCC4490}"/>
    <dgm:cxn modelId="{3B036A0C-C926-4AB1-8538-FE879E2A88FD}" srcId="{C31DB354-EA30-4474-9EAC-8EC7373F92C0}" destId="{3C254C37-97D1-48DB-87C4-840C3925F7C3}" srcOrd="2" destOrd="0" parTransId="{95528FDF-032E-4C08-A337-30C89626BCBF}" sibTransId="{65200B52-76DA-4AFB-AF80-AF8D2255F578}"/>
    <dgm:cxn modelId="{5B57E309-C2A7-402C-84FC-E7A5DA12FCAA}" type="presOf" srcId="{A0175835-257C-41C0-B2CD-43FE04E822D9}" destId="{8A1BB304-D822-40B5-A3E7-0679848C8369}" srcOrd="0" destOrd="0" presId="urn:microsoft.com/office/officeart/2005/8/layout/venn3"/>
    <dgm:cxn modelId="{3BD01052-DD46-4775-9068-6CCF4EF4B981}" type="presParOf" srcId="{95CD1D26-A555-45E9-8FBF-86D93B7270FA}" destId="{9C98E478-5C3A-4E15-A417-1F73E5280143}" srcOrd="0" destOrd="0" presId="urn:microsoft.com/office/officeart/2005/8/layout/venn3"/>
    <dgm:cxn modelId="{E9373047-BFDB-4EE3-8C89-40DC41FA385E}" type="presParOf" srcId="{95CD1D26-A555-45E9-8FBF-86D93B7270FA}" destId="{A3FA157C-8E98-458E-BFEA-BC1984CAA9B6}" srcOrd="1" destOrd="0" presId="urn:microsoft.com/office/officeart/2005/8/layout/venn3"/>
    <dgm:cxn modelId="{1C5608FA-EDC5-4619-A4BA-A0EEA9926854}" type="presParOf" srcId="{95CD1D26-A555-45E9-8FBF-86D93B7270FA}" destId="{E3193ED6-620B-4FED-8B84-C5B084A31765}" srcOrd="2" destOrd="0" presId="urn:microsoft.com/office/officeart/2005/8/layout/venn3"/>
    <dgm:cxn modelId="{638C887D-70B2-4A61-A18A-CD8EE6E8712E}" type="presParOf" srcId="{95CD1D26-A555-45E9-8FBF-86D93B7270FA}" destId="{A784D0AE-5A17-44C9-9F2D-16881220F70F}" srcOrd="3" destOrd="0" presId="urn:microsoft.com/office/officeart/2005/8/layout/venn3"/>
    <dgm:cxn modelId="{F50B9EB8-F9CC-46FD-B30B-666CEF6C0434}" type="presParOf" srcId="{95CD1D26-A555-45E9-8FBF-86D93B7270FA}" destId="{AA187D17-D528-4C9B-8E81-A4CB0CBC1DE6}" srcOrd="4" destOrd="0" presId="urn:microsoft.com/office/officeart/2005/8/layout/venn3"/>
    <dgm:cxn modelId="{FB74845E-7F26-4258-800F-8EF75DD137CC}" type="presParOf" srcId="{95CD1D26-A555-45E9-8FBF-86D93B7270FA}" destId="{7A5211FD-BD31-41E4-A5A6-8E85D5EE87B2}" srcOrd="5" destOrd="0" presId="urn:microsoft.com/office/officeart/2005/8/layout/venn3"/>
    <dgm:cxn modelId="{93D8A307-CB24-48D4-9E4A-BB37654EEFF5}" type="presParOf" srcId="{95CD1D26-A555-45E9-8FBF-86D93B7270FA}" destId="{5FE922F9-06D3-437E-96F4-7D309CE8F608}" srcOrd="6" destOrd="0" presId="urn:microsoft.com/office/officeart/2005/8/layout/venn3"/>
    <dgm:cxn modelId="{BBAB74A3-6B8C-48BA-BAA9-7404985AC2BA}" type="presParOf" srcId="{95CD1D26-A555-45E9-8FBF-86D93B7270FA}" destId="{9B0C3FB7-D4F4-4D55-A1A6-30325A1DD1EC}" srcOrd="7" destOrd="0" presId="urn:microsoft.com/office/officeart/2005/8/layout/venn3"/>
    <dgm:cxn modelId="{BCA8D6CB-7A41-4AC2-B129-A9D2904C04D8}" type="presParOf" srcId="{95CD1D26-A555-45E9-8FBF-86D93B7270FA}" destId="{8A1BB304-D822-40B5-A3E7-0679848C836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31DB354-EA30-4474-9EAC-8EC7373F92C0}" type="doc">
      <dgm:prSet loTypeId="urn:microsoft.com/office/officeart/2005/8/layout/venn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1253A9B9-8535-4BF1-8CC0-646ADFF88004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4207DAF-5ADA-4676-9922-B6EA3608A39E}" type="par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E0813C-8C45-4E6D-8231-A7A7CF40B9EE}" type="sib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98F1FC9-0299-4C22-9085-7BAA22876D9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7DFB41C-358C-4289-946A-AC6CD14B1DA8}" type="par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42735A9-CD37-4983-9312-D480DEC2D5BA}" type="sib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254C37-97D1-48DB-87C4-840C3925F7C3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528FDF-032E-4C08-A337-30C89626BCBF}" type="par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5200B52-76DA-4AFB-AF80-AF8D2255F578}" type="sib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B27ED5B-146B-410A-8DA8-60F63CAE2022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4C792-7905-41DA-B209-CBDA7537DDCB}" type="par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441784-A463-4347-830B-05B7748FB420}" type="sib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0175835-257C-41C0-B2CD-43FE04E822D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5EA337-2085-4CD8-955B-BF0D0DDF909F}" type="par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EA770AF-D92D-4124-95B4-803C4FCC4490}" type="sib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D1D26-A555-45E9-8FBF-86D93B7270FA}" type="pres">
      <dgm:prSet presAssocID="{C31DB354-EA30-4474-9EAC-8EC7373F9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98E478-5C3A-4E15-A417-1F73E5280143}" type="pres">
      <dgm:prSet presAssocID="{1253A9B9-8535-4BF1-8CC0-646ADFF88004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FA157C-8E98-458E-BFEA-BC1984CAA9B6}" type="pres">
      <dgm:prSet presAssocID="{32E0813C-8C45-4E6D-8231-A7A7CF40B9EE}" presName="space" presStyleCnt="0"/>
      <dgm:spPr/>
    </dgm:pt>
    <dgm:pt modelId="{E3193ED6-620B-4FED-8B84-C5B084A31765}" type="pres">
      <dgm:prSet presAssocID="{598F1FC9-0299-4C22-9085-7BAA22876D9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4D0AE-5A17-44C9-9F2D-16881220F70F}" type="pres">
      <dgm:prSet presAssocID="{842735A9-CD37-4983-9312-D480DEC2D5BA}" presName="space" presStyleCnt="0"/>
      <dgm:spPr/>
    </dgm:pt>
    <dgm:pt modelId="{AA187D17-D528-4C9B-8E81-A4CB0CBC1DE6}" type="pres">
      <dgm:prSet presAssocID="{3C254C37-97D1-48DB-87C4-840C3925F7C3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211FD-BD31-41E4-A5A6-8E85D5EE87B2}" type="pres">
      <dgm:prSet presAssocID="{65200B52-76DA-4AFB-AF80-AF8D2255F578}" presName="space" presStyleCnt="0"/>
      <dgm:spPr/>
    </dgm:pt>
    <dgm:pt modelId="{5FE922F9-06D3-437E-96F4-7D309CE8F608}" type="pres">
      <dgm:prSet presAssocID="{5B27ED5B-146B-410A-8DA8-60F63CAE202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C3FB7-D4F4-4D55-A1A6-30325A1DD1EC}" type="pres">
      <dgm:prSet presAssocID="{AF441784-A463-4347-830B-05B7748FB420}" presName="space" presStyleCnt="0"/>
      <dgm:spPr/>
    </dgm:pt>
    <dgm:pt modelId="{8A1BB304-D822-40B5-A3E7-0679848C8369}" type="pres">
      <dgm:prSet presAssocID="{A0175835-257C-41C0-B2CD-43FE04E822D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1B3DDDD-835F-42FE-9852-E5AEC9E95967}" type="presOf" srcId="{A0175835-257C-41C0-B2CD-43FE04E822D9}" destId="{8A1BB304-D822-40B5-A3E7-0679848C8369}" srcOrd="0" destOrd="0" presId="urn:microsoft.com/office/officeart/2005/8/layout/venn3"/>
    <dgm:cxn modelId="{87693B89-753B-44FE-B8D4-78B45DF7F456}" srcId="{C31DB354-EA30-4474-9EAC-8EC7373F92C0}" destId="{1253A9B9-8535-4BF1-8CC0-646ADFF88004}" srcOrd="0" destOrd="0" parTransId="{64207DAF-5ADA-4676-9922-B6EA3608A39E}" sibTransId="{32E0813C-8C45-4E6D-8231-A7A7CF40B9EE}"/>
    <dgm:cxn modelId="{F918107F-FAED-4DD0-870A-861366BD57FC}" type="presOf" srcId="{C31DB354-EA30-4474-9EAC-8EC7373F92C0}" destId="{95CD1D26-A555-45E9-8FBF-86D93B7270FA}" srcOrd="0" destOrd="0" presId="urn:microsoft.com/office/officeart/2005/8/layout/venn3"/>
    <dgm:cxn modelId="{A787D3FC-FDE5-488D-B7A0-380D8DB8EA84}" type="presOf" srcId="{3C254C37-97D1-48DB-87C4-840C3925F7C3}" destId="{AA187D17-D528-4C9B-8E81-A4CB0CBC1DE6}" srcOrd="0" destOrd="0" presId="urn:microsoft.com/office/officeart/2005/8/layout/venn3"/>
    <dgm:cxn modelId="{8E5DF749-ECD9-4155-8A6E-D0E38DF51AB5}" srcId="{C31DB354-EA30-4474-9EAC-8EC7373F92C0}" destId="{598F1FC9-0299-4C22-9085-7BAA22876D99}" srcOrd="1" destOrd="0" parTransId="{77DFB41C-358C-4289-946A-AC6CD14B1DA8}" sibTransId="{842735A9-CD37-4983-9312-D480DEC2D5BA}"/>
    <dgm:cxn modelId="{A0F441C9-7C65-461E-A92A-AD5E8153D25F}" type="presOf" srcId="{5B27ED5B-146B-410A-8DA8-60F63CAE2022}" destId="{5FE922F9-06D3-437E-96F4-7D309CE8F608}" srcOrd="0" destOrd="0" presId="urn:microsoft.com/office/officeart/2005/8/layout/venn3"/>
    <dgm:cxn modelId="{B044243E-25F4-4B93-A2C2-5A244E52E12E}" srcId="{C31DB354-EA30-4474-9EAC-8EC7373F92C0}" destId="{5B27ED5B-146B-410A-8DA8-60F63CAE2022}" srcOrd="3" destOrd="0" parTransId="{95C4C792-7905-41DA-B209-CBDA7537DDCB}" sibTransId="{AF441784-A463-4347-830B-05B7748FB420}"/>
    <dgm:cxn modelId="{60FEC9EF-E222-4DCA-B5B7-D1DF6F3DADFA}" srcId="{C31DB354-EA30-4474-9EAC-8EC7373F92C0}" destId="{A0175835-257C-41C0-B2CD-43FE04E822D9}" srcOrd="4" destOrd="0" parTransId="{A15EA337-2085-4CD8-955B-BF0D0DDF909F}" sibTransId="{CEA770AF-D92D-4124-95B4-803C4FCC4490}"/>
    <dgm:cxn modelId="{3B036A0C-C926-4AB1-8538-FE879E2A88FD}" srcId="{C31DB354-EA30-4474-9EAC-8EC7373F92C0}" destId="{3C254C37-97D1-48DB-87C4-840C3925F7C3}" srcOrd="2" destOrd="0" parTransId="{95528FDF-032E-4C08-A337-30C89626BCBF}" sibTransId="{65200B52-76DA-4AFB-AF80-AF8D2255F578}"/>
    <dgm:cxn modelId="{9EEF3137-2775-4FF6-9778-B8A9C6FB947A}" type="presOf" srcId="{598F1FC9-0299-4C22-9085-7BAA22876D99}" destId="{E3193ED6-620B-4FED-8B84-C5B084A31765}" srcOrd="0" destOrd="0" presId="urn:microsoft.com/office/officeart/2005/8/layout/venn3"/>
    <dgm:cxn modelId="{3D7CDDCD-F023-4BCE-963A-4483A1A4C46F}" type="presOf" srcId="{1253A9B9-8535-4BF1-8CC0-646ADFF88004}" destId="{9C98E478-5C3A-4E15-A417-1F73E5280143}" srcOrd="0" destOrd="0" presId="urn:microsoft.com/office/officeart/2005/8/layout/venn3"/>
    <dgm:cxn modelId="{DF173558-3C9E-48FE-953B-9DEDCCCD0859}" type="presParOf" srcId="{95CD1D26-A555-45E9-8FBF-86D93B7270FA}" destId="{9C98E478-5C3A-4E15-A417-1F73E5280143}" srcOrd="0" destOrd="0" presId="urn:microsoft.com/office/officeart/2005/8/layout/venn3"/>
    <dgm:cxn modelId="{DE64608B-61EC-4BCC-9B5D-A158CAC84A44}" type="presParOf" srcId="{95CD1D26-A555-45E9-8FBF-86D93B7270FA}" destId="{A3FA157C-8E98-458E-BFEA-BC1984CAA9B6}" srcOrd="1" destOrd="0" presId="urn:microsoft.com/office/officeart/2005/8/layout/venn3"/>
    <dgm:cxn modelId="{C606B586-19FC-4403-89A7-93C5DAA727A8}" type="presParOf" srcId="{95CD1D26-A555-45E9-8FBF-86D93B7270FA}" destId="{E3193ED6-620B-4FED-8B84-C5B084A31765}" srcOrd="2" destOrd="0" presId="urn:microsoft.com/office/officeart/2005/8/layout/venn3"/>
    <dgm:cxn modelId="{11755BA9-962B-465D-B778-9A2608D91B7F}" type="presParOf" srcId="{95CD1D26-A555-45E9-8FBF-86D93B7270FA}" destId="{A784D0AE-5A17-44C9-9F2D-16881220F70F}" srcOrd="3" destOrd="0" presId="urn:microsoft.com/office/officeart/2005/8/layout/venn3"/>
    <dgm:cxn modelId="{0EC3EAE3-D321-4AAF-8121-42C7EC26BB92}" type="presParOf" srcId="{95CD1D26-A555-45E9-8FBF-86D93B7270FA}" destId="{AA187D17-D528-4C9B-8E81-A4CB0CBC1DE6}" srcOrd="4" destOrd="0" presId="urn:microsoft.com/office/officeart/2005/8/layout/venn3"/>
    <dgm:cxn modelId="{FB08F406-2316-4296-8250-72BDC60C939F}" type="presParOf" srcId="{95CD1D26-A555-45E9-8FBF-86D93B7270FA}" destId="{7A5211FD-BD31-41E4-A5A6-8E85D5EE87B2}" srcOrd="5" destOrd="0" presId="urn:microsoft.com/office/officeart/2005/8/layout/venn3"/>
    <dgm:cxn modelId="{B6CAF711-31F4-4563-85AE-AF6E96D9A87A}" type="presParOf" srcId="{95CD1D26-A555-45E9-8FBF-86D93B7270FA}" destId="{5FE922F9-06D3-437E-96F4-7D309CE8F608}" srcOrd="6" destOrd="0" presId="urn:microsoft.com/office/officeart/2005/8/layout/venn3"/>
    <dgm:cxn modelId="{465C9572-F40A-45C4-B0F3-EACCF0851932}" type="presParOf" srcId="{95CD1D26-A555-45E9-8FBF-86D93B7270FA}" destId="{9B0C3FB7-D4F4-4D55-A1A6-30325A1DD1EC}" srcOrd="7" destOrd="0" presId="urn:microsoft.com/office/officeart/2005/8/layout/venn3"/>
    <dgm:cxn modelId="{5629B88C-1603-4AC2-BE08-CE9271A9E307}" type="presParOf" srcId="{95CD1D26-A555-45E9-8FBF-86D93B7270FA}" destId="{8A1BB304-D822-40B5-A3E7-0679848C836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13725B8-95C8-4CB9-BB61-917AB14F4BA7}" type="doc">
      <dgm:prSet loTypeId="urn:microsoft.com/office/officeart/2005/8/layout/arrow6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zh-TW" altLang="en-US"/>
        </a:p>
      </dgm:t>
    </dgm:pt>
    <dgm:pt modelId="{7838292F-4960-4701-81CB-15796A8731BF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itchFamily="34" charset="-120"/>
              <a:ea typeface="微軟正黑體" pitchFamily="34" charset="-120"/>
            </a:rPr>
            <a:t>外包</a:t>
          </a:r>
          <a:endParaRPr lang="zh-TW" altLang="en-US" sz="3200" dirty="0">
            <a:latin typeface="微軟正黑體" pitchFamily="34" charset="-120"/>
            <a:ea typeface="微軟正黑體" pitchFamily="34" charset="-120"/>
          </a:endParaRPr>
        </a:p>
      </dgm:t>
    </dgm:pt>
    <dgm:pt modelId="{39FAF069-54B5-4B77-AD8F-4DB7D6B04D12}" type="parTrans" cxnId="{8D893B96-3709-4B33-A086-7598CCB16C2F}">
      <dgm:prSet/>
      <dgm:spPr/>
      <dgm:t>
        <a:bodyPr/>
        <a:lstStyle/>
        <a:p>
          <a:endParaRPr lang="zh-TW" altLang="en-US" sz="1050">
            <a:latin typeface="微軟正黑體" pitchFamily="34" charset="-120"/>
            <a:ea typeface="微軟正黑體" pitchFamily="34" charset="-120"/>
          </a:endParaRPr>
        </a:p>
      </dgm:t>
    </dgm:pt>
    <dgm:pt modelId="{D5253A6B-6904-4244-95DD-59629425AEC0}" type="sibTrans" cxnId="{8D893B96-3709-4B33-A086-7598CCB16C2F}">
      <dgm:prSet/>
      <dgm:spPr/>
      <dgm:t>
        <a:bodyPr/>
        <a:lstStyle/>
        <a:p>
          <a:endParaRPr lang="zh-TW" altLang="en-US" sz="1050">
            <a:latin typeface="微軟正黑體" pitchFamily="34" charset="-120"/>
            <a:ea typeface="微軟正黑體" pitchFamily="34" charset="-120"/>
          </a:endParaRPr>
        </a:p>
      </dgm:t>
    </dgm:pt>
    <dgm:pt modelId="{25CBA54D-57D5-4D1B-9934-CCB05495BB6B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itchFamily="34" charset="-120"/>
              <a:ea typeface="微軟正黑體" pitchFamily="34" charset="-120"/>
            </a:rPr>
            <a:t>分享產能</a:t>
          </a:r>
          <a:endParaRPr lang="zh-TW" altLang="en-US" sz="3200" dirty="0">
            <a:latin typeface="微軟正黑體" pitchFamily="34" charset="-120"/>
            <a:ea typeface="微軟正黑體" pitchFamily="34" charset="-120"/>
          </a:endParaRPr>
        </a:p>
      </dgm:t>
    </dgm:pt>
    <dgm:pt modelId="{8A03DBB5-F9A2-45E5-9ABD-F527EB417DFB}" type="parTrans" cxnId="{2DD16208-3701-4A9F-9AF0-5F0DC5C9ADF3}">
      <dgm:prSet/>
      <dgm:spPr/>
      <dgm:t>
        <a:bodyPr/>
        <a:lstStyle/>
        <a:p>
          <a:endParaRPr lang="zh-TW" altLang="en-US" sz="1050">
            <a:latin typeface="微軟正黑體" pitchFamily="34" charset="-120"/>
            <a:ea typeface="微軟正黑體" pitchFamily="34" charset="-120"/>
          </a:endParaRPr>
        </a:p>
      </dgm:t>
    </dgm:pt>
    <dgm:pt modelId="{39584F92-95EA-45F0-B8F7-27AE806A04DB}" type="sibTrans" cxnId="{2DD16208-3701-4A9F-9AF0-5F0DC5C9ADF3}">
      <dgm:prSet/>
      <dgm:spPr/>
      <dgm:t>
        <a:bodyPr/>
        <a:lstStyle/>
        <a:p>
          <a:endParaRPr lang="zh-TW" altLang="en-US" sz="1050">
            <a:latin typeface="微軟正黑體" pitchFamily="34" charset="-120"/>
            <a:ea typeface="微軟正黑體" pitchFamily="34" charset="-120"/>
          </a:endParaRPr>
        </a:p>
      </dgm:t>
    </dgm:pt>
    <dgm:pt modelId="{7725DF23-5151-4BE4-A899-6242D87C918A}" type="pres">
      <dgm:prSet presAssocID="{513725B8-95C8-4CB9-BB61-917AB14F4BA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B5A2B28-3443-48F6-AAE3-31DE35B05F4C}" type="pres">
      <dgm:prSet presAssocID="{513725B8-95C8-4CB9-BB61-917AB14F4BA7}" presName="ribbon" presStyleLbl="node1" presStyleIdx="0" presStyleCnt="1"/>
      <dgm:spPr/>
      <dgm:t>
        <a:bodyPr/>
        <a:lstStyle/>
        <a:p>
          <a:endParaRPr lang="zh-TW" altLang="en-US"/>
        </a:p>
      </dgm:t>
    </dgm:pt>
    <dgm:pt modelId="{39972794-7044-49E3-AC93-66288E566F93}" type="pres">
      <dgm:prSet presAssocID="{513725B8-95C8-4CB9-BB61-917AB14F4BA7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69F489-9289-4736-95C8-0401D32C4195}" type="pres">
      <dgm:prSet presAssocID="{513725B8-95C8-4CB9-BB61-917AB14F4BA7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110F325-12BD-4BB3-89A7-67083C45787C}" type="presOf" srcId="{513725B8-95C8-4CB9-BB61-917AB14F4BA7}" destId="{7725DF23-5151-4BE4-A899-6242D87C918A}" srcOrd="0" destOrd="0" presId="urn:microsoft.com/office/officeart/2005/8/layout/arrow6"/>
    <dgm:cxn modelId="{8ABB5BCB-5379-46E4-83CA-AE7DC100159C}" type="presOf" srcId="{25CBA54D-57D5-4D1B-9934-CCB05495BB6B}" destId="{A469F489-9289-4736-95C8-0401D32C4195}" srcOrd="0" destOrd="0" presId="urn:microsoft.com/office/officeart/2005/8/layout/arrow6"/>
    <dgm:cxn modelId="{2DD16208-3701-4A9F-9AF0-5F0DC5C9ADF3}" srcId="{513725B8-95C8-4CB9-BB61-917AB14F4BA7}" destId="{25CBA54D-57D5-4D1B-9934-CCB05495BB6B}" srcOrd="1" destOrd="0" parTransId="{8A03DBB5-F9A2-45E5-9ABD-F527EB417DFB}" sibTransId="{39584F92-95EA-45F0-B8F7-27AE806A04DB}"/>
    <dgm:cxn modelId="{2B06199B-6457-4B56-B3EF-B17087115CA8}" type="presOf" srcId="{7838292F-4960-4701-81CB-15796A8731BF}" destId="{39972794-7044-49E3-AC93-66288E566F93}" srcOrd="0" destOrd="0" presId="urn:microsoft.com/office/officeart/2005/8/layout/arrow6"/>
    <dgm:cxn modelId="{8D893B96-3709-4B33-A086-7598CCB16C2F}" srcId="{513725B8-95C8-4CB9-BB61-917AB14F4BA7}" destId="{7838292F-4960-4701-81CB-15796A8731BF}" srcOrd="0" destOrd="0" parTransId="{39FAF069-54B5-4B77-AD8F-4DB7D6B04D12}" sibTransId="{D5253A6B-6904-4244-95DD-59629425AEC0}"/>
    <dgm:cxn modelId="{2269130E-5ACA-4733-94FD-4D25AED965E3}" type="presParOf" srcId="{7725DF23-5151-4BE4-A899-6242D87C918A}" destId="{BB5A2B28-3443-48F6-AAE3-31DE35B05F4C}" srcOrd="0" destOrd="0" presId="urn:microsoft.com/office/officeart/2005/8/layout/arrow6"/>
    <dgm:cxn modelId="{971A764C-8D14-4673-9F4A-89A4D4F0D023}" type="presParOf" srcId="{7725DF23-5151-4BE4-A899-6242D87C918A}" destId="{39972794-7044-49E3-AC93-66288E566F93}" srcOrd="1" destOrd="0" presId="urn:microsoft.com/office/officeart/2005/8/layout/arrow6"/>
    <dgm:cxn modelId="{68C01547-8E2D-4056-A0FC-039C62C4DA35}" type="presParOf" srcId="{7725DF23-5151-4BE4-A899-6242D87C918A}" destId="{A469F489-9289-4736-95C8-0401D32C419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31DB354-EA30-4474-9EAC-8EC7373F92C0}" type="doc">
      <dgm:prSet loTypeId="urn:microsoft.com/office/officeart/2005/8/layout/venn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1253A9B9-8535-4BF1-8CC0-646ADFF88004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4207DAF-5ADA-4676-9922-B6EA3608A39E}" type="par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E0813C-8C45-4E6D-8231-A7A7CF40B9EE}" type="sib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98F1FC9-0299-4C22-9085-7BAA22876D9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7DFB41C-358C-4289-946A-AC6CD14B1DA8}" type="par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42735A9-CD37-4983-9312-D480DEC2D5BA}" type="sib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254C37-97D1-48DB-87C4-840C3925F7C3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528FDF-032E-4C08-A337-30C89626BCBF}" type="par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5200B52-76DA-4AFB-AF80-AF8D2255F578}" type="sib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B27ED5B-146B-410A-8DA8-60F63CAE2022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4C792-7905-41DA-B209-CBDA7537DDCB}" type="par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441784-A463-4347-830B-05B7748FB420}" type="sib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0175835-257C-41C0-B2CD-43FE04E822D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5EA337-2085-4CD8-955B-BF0D0DDF909F}" type="par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EA770AF-D92D-4124-95B4-803C4FCC4490}" type="sib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D1D26-A555-45E9-8FBF-86D93B7270FA}" type="pres">
      <dgm:prSet presAssocID="{C31DB354-EA30-4474-9EAC-8EC7373F9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98E478-5C3A-4E15-A417-1F73E5280143}" type="pres">
      <dgm:prSet presAssocID="{1253A9B9-8535-4BF1-8CC0-646ADFF88004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FA157C-8E98-458E-BFEA-BC1984CAA9B6}" type="pres">
      <dgm:prSet presAssocID="{32E0813C-8C45-4E6D-8231-A7A7CF40B9EE}" presName="space" presStyleCnt="0"/>
      <dgm:spPr/>
    </dgm:pt>
    <dgm:pt modelId="{E3193ED6-620B-4FED-8B84-C5B084A31765}" type="pres">
      <dgm:prSet presAssocID="{598F1FC9-0299-4C22-9085-7BAA22876D9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4D0AE-5A17-44C9-9F2D-16881220F70F}" type="pres">
      <dgm:prSet presAssocID="{842735A9-CD37-4983-9312-D480DEC2D5BA}" presName="space" presStyleCnt="0"/>
      <dgm:spPr/>
    </dgm:pt>
    <dgm:pt modelId="{AA187D17-D528-4C9B-8E81-A4CB0CBC1DE6}" type="pres">
      <dgm:prSet presAssocID="{3C254C37-97D1-48DB-87C4-840C3925F7C3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211FD-BD31-41E4-A5A6-8E85D5EE87B2}" type="pres">
      <dgm:prSet presAssocID="{65200B52-76DA-4AFB-AF80-AF8D2255F578}" presName="space" presStyleCnt="0"/>
      <dgm:spPr/>
    </dgm:pt>
    <dgm:pt modelId="{5FE922F9-06D3-437E-96F4-7D309CE8F608}" type="pres">
      <dgm:prSet presAssocID="{5B27ED5B-146B-410A-8DA8-60F63CAE202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C3FB7-D4F4-4D55-A1A6-30325A1DD1EC}" type="pres">
      <dgm:prSet presAssocID="{AF441784-A463-4347-830B-05B7748FB420}" presName="space" presStyleCnt="0"/>
      <dgm:spPr/>
    </dgm:pt>
    <dgm:pt modelId="{8A1BB304-D822-40B5-A3E7-0679848C8369}" type="pres">
      <dgm:prSet presAssocID="{A0175835-257C-41C0-B2CD-43FE04E822D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28ADDE1-9E7A-45ED-B342-95430753D15F}" type="presOf" srcId="{A0175835-257C-41C0-B2CD-43FE04E822D9}" destId="{8A1BB304-D822-40B5-A3E7-0679848C8369}" srcOrd="0" destOrd="0" presId="urn:microsoft.com/office/officeart/2005/8/layout/venn3"/>
    <dgm:cxn modelId="{1190E641-5EB3-417C-AA90-4F29BB28E7C8}" type="presOf" srcId="{C31DB354-EA30-4474-9EAC-8EC7373F92C0}" destId="{95CD1D26-A555-45E9-8FBF-86D93B7270FA}" srcOrd="0" destOrd="0" presId="urn:microsoft.com/office/officeart/2005/8/layout/venn3"/>
    <dgm:cxn modelId="{87693B89-753B-44FE-B8D4-78B45DF7F456}" srcId="{C31DB354-EA30-4474-9EAC-8EC7373F92C0}" destId="{1253A9B9-8535-4BF1-8CC0-646ADFF88004}" srcOrd="0" destOrd="0" parTransId="{64207DAF-5ADA-4676-9922-B6EA3608A39E}" sibTransId="{32E0813C-8C45-4E6D-8231-A7A7CF40B9EE}"/>
    <dgm:cxn modelId="{FE1ADDFE-0BA8-477E-833F-A778A2D8C915}" type="presOf" srcId="{1253A9B9-8535-4BF1-8CC0-646ADFF88004}" destId="{9C98E478-5C3A-4E15-A417-1F73E5280143}" srcOrd="0" destOrd="0" presId="urn:microsoft.com/office/officeart/2005/8/layout/venn3"/>
    <dgm:cxn modelId="{A770937D-52D5-441F-B87C-71BDE893A014}" type="presOf" srcId="{3C254C37-97D1-48DB-87C4-840C3925F7C3}" destId="{AA187D17-D528-4C9B-8E81-A4CB0CBC1DE6}" srcOrd="0" destOrd="0" presId="urn:microsoft.com/office/officeart/2005/8/layout/venn3"/>
    <dgm:cxn modelId="{8E5DF749-ECD9-4155-8A6E-D0E38DF51AB5}" srcId="{C31DB354-EA30-4474-9EAC-8EC7373F92C0}" destId="{598F1FC9-0299-4C22-9085-7BAA22876D99}" srcOrd="1" destOrd="0" parTransId="{77DFB41C-358C-4289-946A-AC6CD14B1DA8}" sibTransId="{842735A9-CD37-4983-9312-D480DEC2D5BA}"/>
    <dgm:cxn modelId="{CFE62698-6107-45D2-BF7D-C5E1C23432AE}" type="presOf" srcId="{5B27ED5B-146B-410A-8DA8-60F63CAE2022}" destId="{5FE922F9-06D3-437E-96F4-7D309CE8F608}" srcOrd="0" destOrd="0" presId="urn:microsoft.com/office/officeart/2005/8/layout/venn3"/>
    <dgm:cxn modelId="{B044243E-25F4-4B93-A2C2-5A244E52E12E}" srcId="{C31DB354-EA30-4474-9EAC-8EC7373F92C0}" destId="{5B27ED5B-146B-410A-8DA8-60F63CAE2022}" srcOrd="3" destOrd="0" parTransId="{95C4C792-7905-41DA-B209-CBDA7537DDCB}" sibTransId="{AF441784-A463-4347-830B-05B7748FB420}"/>
    <dgm:cxn modelId="{60FEC9EF-E222-4DCA-B5B7-D1DF6F3DADFA}" srcId="{C31DB354-EA30-4474-9EAC-8EC7373F92C0}" destId="{A0175835-257C-41C0-B2CD-43FE04E822D9}" srcOrd="4" destOrd="0" parTransId="{A15EA337-2085-4CD8-955B-BF0D0DDF909F}" sibTransId="{CEA770AF-D92D-4124-95B4-803C4FCC4490}"/>
    <dgm:cxn modelId="{59349101-3FE1-48F6-8010-AB8FB716A72C}" type="presOf" srcId="{598F1FC9-0299-4C22-9085-7BAA22876D99}" destId="{E3193ED6-620B-4FED-8B84-C5B084A31765}" srcOrd="0" destOrd="0" presId="urn:microsoft.com/office/officeart/2005/8/layout/venn3"/>
    <dgm:cxn modelId="{3B036A0C-C926-4AB1-8538-FE879E2A88FD}" srcId="{C31DB354-EA30-4474-9EAC-8EC7373F92C0}" destId="{3C254C37-97D1-48DB-87C4-840C3925F7C3}" srcOrd="2" destOrd="0" parTransId="{95528FDF-032E-4C08-A337-30C89626BCBF}" sibTransId="{65200B52-76DA-4AFB-AF80-AF8D2255F578}"/>
    <dgm:cxn modelId="{CB612DA9-DFDE-440A-8D9D-6BC77FD275B4}" type="presParOf" srcId="{95CD1D26-A555-45E9-8FBF-86D93B7270FA}" destId="{9C98E478-5C3A-4E15-A417-1F73E5280143}" srcOrd="0" destOrd="0" presId="urn:microsoft.com/office/officeart/2005/8/layout/venn3"/>
    <dgm:cxn modelId="{70B33937-FBB0-45E0-87DA-9B879F55BCD4}" type="presParOf" srcId="{95CD1D26-A555-45E9-8FBF-86D93B7270FA}" destId="{A3FA157C-8E98-458E-BFEA-BC1984CAA9B6}" srcOrd="1" destOrd="0" presId="urn:microsoft.com/office/officeart/2005/8/layout/venn3"/>
    <dgm:cxn modelId="{EDA6BE2E-F4A9-4C08-B030-4DF394C9E0DE}" type="presParOf" srcId="{95CD1D26-A555-45E9-8FBF-86D93B7270FA}" destId="{E3193ED6-620B-4FED-8B84-C5B084A31765}" srcOrd="2" destOrd="0" presId="urn:microsoft.com/office/officeart/2005/8/layout/venn3"/>
    <dgm:cxn modelId="{D84D5CDC-0A45-42C0-BB8D-33246090877A}" type="presParOf" srcId="{95CD1D26-A555-45E9-8FBF-86D93B7270FA}" destId="{A784D0AE-5A17-44C9-9F2D-16881220F70F}" srcOrd="3" destOrd="0" presId="urn:microsoft.com/office/officeart/2005/8/layout/venn3"/>
    <dgm:cxn modelId="{65C2EA50-22CB-44B2-BBC5-98AF785D3BC2}" type="presParOf" srcId="{95CD1D26-A555-45E9-8FBF-86D93B7270FA}" destId="{AA187D17-D528-4C9B-8E81-A4CB0CBC1DE6}" srcOrd="4" destOrd="0" presId="urn:microsoft.com/office/officeart/2005/8/layout/venn3"/>
    <dgm:cxn modelId="{58EC831A-DDC6-4008-A6F9-2B66F3CC346B}" type="presParOf" srcId="{95CD1D26-A555-45E9-8FBF-86D93B7270FA}" destId="{7A5211FD-BD31-41E4-A5A6-8E85D5EE87B2}" srcOrd="5" destOrd="0" presId="urn:microsoft.com/office/officeart/2005/8/layout/venn3"/>
    <dgm:cxn modelId="{2BBD5E54-4F4F-4A0F-B5B7-5DDB5859F431}" type="presParOf" srcId="{95CD1D26-A555-45E9-8FBF-86D93B7270FA}" destId="{5FE922F9-06D3-437E-96F4-7D309CE8F608}" srcOrd="6" destOrd="0" presId="urn:microsoft.com/office/officeart/2005/8/layout/venn3"/>
    <dgm:cxn modelId="{D0AE863F-9EF1-43C5-845F-ADF2F978A428}" type="presParOf" srcId="{95CD1D26-A555-45E9-8FBF-86D93B7270FA}" destId="{9B0C3FB7-D4F4-4D55-A1A6-30325A1DD1EC}" srcOrd="7" destOrd="0" presId="urn:microsoft.com/office/officeart/2005/8/layout/venn3"/>
    <dgm:cxn modelId="{3D338019-2415-4C29-9367-8DFB72F3DAB1}" type="presParOf" srcId="{95CD1D26-A555-45E9-8FBF-86D93B7270FA}" destId="{8A1BB304-D822-40B5-A3E7-0679848C836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AAF29A4-8FEC-4007-808A-2605D984AD6C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</dgm:pt>
    <dgm:pt modelId="{41C5A9C5-1071-4B28-B88D-056FDA058936}">
      <dgm:prSet phldrT="[文字]" custT="1"/>
      <dgm:spPr/>
      <dgm:t>
        <a:bodyPr/>
        <a:lstStyle/>
        <a:p>
          <a:r>
            <a:rPr lang="zh-TW" altLang="en-US" sz="2000" b="0" dirty="0" smtClean="0">
              <a:latin typeface="微軟正黑體" pitchFamily="34" charset="-120"/>
              <a:ea typeface="微軟正黑體" pitchFamily="34" charset="-120"/>
            </a:rPr>
            <a:t>預測個別產品的銷售量</a:t>
          </a:r>
          <a:endParaRPr lang="zh-TW" altLang="en-US" sz="2000" b="0" dirty="0">
            <a:latin typeface="微軟正黑體" pitchFamily="34" charset="-120"/>
            <a:ea typeface="微軟正黑體" pitchFamily="34" charset="-120"/>
          </a:endParaRPr>
        </a:p>
      </dgm:t>
    </dgm:pt>
    <dgm:pt modelId="{CEA53DEA-98DD-4016-8906-22145E319C59}" type="parTrans" cxnId="{9DF13883-F18E-44AD-BA4E-18A69E6B07A6}">
      <dgm:prSet/>
      <dgm:spPr/>
      <dgm:t>
        <a:bodyPr/>
        <a:lstStyle/>
        <a:p>
          <a:endParaRPr lang="zh-TW" altLang="en-US" sz="1600" b="0">
            <a:latin typeface="微軟正黑體" pitchFamily="34" charset="-120"/>
            <a:ea typeface="微軟正黑體" pitchFamily="34" charset="-120"/>
          </a:endParaRPr>
        </a:p>
      </dgm:t>
    </dgm:pt>
    <dgm:pt modelId="{B4BD5EE4-9BD8-44BB-9582-3FB641D2DD1A}" type="sibTrans" cxnId="{9DF13883-F18E-44AD-BA4E-18A69E6B07A6}">
      <dgm:prSet/>
      <dgm:spPr/>
      <dgm:t>
        <a:bodyPr/>
        <a:lstStyle/>
        <a:p>
          <a:endParaRPr lang="zh-TW" altLang="en-US" sz="1600" b="0">
            <a:latin typeface="微軟正黑體" pitchFamily="34" charset="-120"/>
            <a:ea typeface="微軟正黑體" pitchFamily="34" charset="-120"/>
          </a:endParaRPr>
        </a:p>
      </dgm:t>
    </dgm:pt>
    <dgm:pt modelId="{7FC26811-632D-4038-A87D-9A650F888412}">
      <dgm:prSet phldrT="[文字]" custT="1"/>
      <dgm:spPr/>
      <dgm:t>
        <a:bodyPr/>
        <a:lstStyle/>
        <a:p>
          <a:r>
            <a:rPr lang="zh-TW" altLang="en-US" sz="2000" b="0" dirty="0" smtClean="0">
              <a:latin typeface="微軟正黑體" pitchFamily="34" charset="-120"/>
              <a:ea typeface="微軟正黑體" pitchFamily="34" charset="-120"/>
            </a:rPr>
            <a:t>估計符合產品線預測的設備和</a:t>
          </a:r>
          <a:endParaRPr lang="zh-TW" altLang="en-US" sz="2000" b="0" dirty="0">
            <a:latin typeface="微軟正黑體" pitchFamily="34" charset="-120"/>
            <a:ea typeface="微軟正黑體" pitchFamily="34" charset="-120"/>
          </a:endParaRPr>
        </a:p>
      </dgm:t>
    </dgm:pt>
    <dgm:pt modelId="{9318AD32-C0B5-404A-80E4-1FEE0C87EC7F}" type="parTrans" cxnId="{8D5819BE-ABFC-4D18-8231-345A7A2376A3}">
      <dgm:prSet/>
      <dgm:spPr/>
      <dgm:t>
        <a:bodyPr/>
        <a:lstStyle/>
        <a:p>
          <a:endParaRPr lang="zh-TW" altLang="en-US" sz="1600" b="0">
            <a:latin typeface="微軟正黑體" pitchFamily="34" charset="-120"/>
            <a:ea typeface="微軟正黑體" pitchFamily="34" charset="-120"/>
          </a:endParaRPr>
        </a:p>
      </dgm:t>
    </dgm:pt>
    <dgm:pt modelId="{6822170C-BC29-4C8B-83C0-9573F82DE9C8}" type="sibTrans" cxnId="{8D5819BE-ABFC-4D18-8231-345A7A2376A3}">
      <dgm:prSet/>
      <dgm:spPr/>
      <dgm:t>
        <a:bodyPr/>
        <a:lstStyle/>
        <a:p>
          <a:endParaRPr lang="zh-TW" altLang="en-US" sz="1600" b="0">
            <a:latin typeface="微軟正黑體" pitchFamily="34" charset="-120"/>
            <a:ea typeface="微軟正黑體" pitchFamily="34" charset="-120"/>
          </a:endParaRPr>
        </a:p>
      </dgm:t>
    </dgm:pt>
    <dgm:pt modelId="{8817B028-5EFE-459F-8152-01C1967A3D89}">
      <dgm:prSet phldrT="[文字]" custT="1"/>
      <dgm:spPr/>
      <dgm:t>
        <a:bodyPr/>
        <a:lstStyle/>
        <a:p>
          <a:r>
            <a:rPr lang="zh-TW" altLang="en-US" sz="2000" b="0" dirty="0" smtClean="0">
              <a:latin typeface="微軟正黑體" pitchFamily="34" charset="-120"/>
              <a:ea typeface="微軟正黑體" pitchFamily="34" charset="-120"/>
            </a:rPr>
            <a:t>預估規劃</a:t>
          </a:r>
          <a:r>
            <a:rPr lang="zh-TW" altLang="en-US" sz="2000" b="0" dirty="0" smtClean="0">
              <a:latin typeface="微軟正黑體" pitchFamily="34" charset="-120"/>
              <a:ea typeface="微軟正黑體" pitchFamily="34" charset="-120"/>
            </a:rPr>
            <a:t>期間</a:t>
          </a:r>
          <a:r>
            <a:rPr lang="en-US" altLang="zh-TW" sz="2000" b="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000" b="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2000" b="0" dirty="0" smtClean="0">
              <a:latin typeface="微軟正黑體" pitchFamily="34" charset="-120"/>
              <a:ea typeface="微軟正黑體" pitchFamily="34" charset="-120"/>
            </a:rPr>
            <a:t>人工</a:t>
          </a:r>
          <a:r>
            <a:rPr lang="zh-TW" altLang="en-US" sz="2000" b="0" dirty="0" smtClean="0">
              <a:latin typeface="微軟正黑體" pitchFamily="34" charset="-120"/>
              <a:ea typeface="微軟正黑體" pitchFamily="34" charset="-120"/>
            </a:rPr>
            <a:t>和設備</a:t>
          </a:r>
          <a:r>
            <a:rPr lang="zh-TW" altLang="en-US" sz="2000" b="0" dirty="0" smtClean="0">
              <a:latin typeface="微軟正黑體" pitchFamily="34" charset="-120"/>
              <a:ea typeface="微軟正黑體" pitchFamily="34" charset="-120"/>
            </a:rPr>
            <a:t>的</a:t>
          </a:r>
          <a:r>
            <a:rPr lang="en-US" altLang="zh-TW" sz="2000" b="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000" b="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2000" b="0" dirty="0" smtClean="0">
              <a:latin typeface="微軟正黑體" pitchFamily="34" charset="-120"/>
              <a:ea typeface="微軟正黑體" pitchFamily="34" charset="-120"/>
            </a:rPr>
            <a:t>取得</a:t>
          </a:r>
          <a:r>
            <a:rPr lang="zh-TW" altLang="en-US" sz="2000" b="0" dirty="0" smtClean="0">
              <a:latin typeface="微軟正黑體" pitchFamily="34" charset="-120"/>
              <a:ea typeface="微軟正黑體" pitchFamily="34" charset="-120"/>
            </a:rPr>
            <a:t>性</a:t>
          </a:r>
          <a:endParaRPr lang="zh-TW" altLang="en-US" sz="2000" b="0" dirty="0">
            <a:latin typeface="微軟正黑體" pitchFamily="34" charset="-120"/>
            <a:ea typeface="微軟正黑體" pitchFamily="34" charset="-120"/>
          </a:endParaRPr>
        </a:p>
      </dgm:t>
    </dgm:pt>
    <dgm:pt modelId="{C7DE9925-9A36-4243-A9E4-6BF40ADBF8E0}" type="parTrans" cxnId="{4E1FF6FA-2C0C-41F5-80DD-B73EBF1F22E6}">
      <dgm:prSet/>
      <dgm:spPr/>
      <dgm:t>
        <a:bodyPr/>
        <a:lstStyle/>
        <a:p>
          <a:endParaRPr lang="zh-TW" altLang="en-US" sz="1600" b="0">
            <a:latin typeface="微軟正黑體" pitchFamily="34" charset="-120"/>
            <a:ea typeface="微軟正黑體" pitchFamily="34" charset="-120"/>
          </a:endParaRPr>
        </a:p>
      </dgm:t>
    </dgm:pt>
    <dgm:pt modelId="{57DF5542-0B12-4731-9E27-79589F9B70BE}" type="sibTrans" cxnId="{4E1FF6FA-2C0C-41F5-80DD-B73EBF1F22E6}">
      <dgm:prSet/>
      <dgm:spPr/>
      <dgm:t>
        <a:bodyPr/>
        <a:lstStyle/>
        <a:p>
          <a:endParaRPr lang="zh-TW" altLang="en-US" sz="1600" b="0">
            <a:latin typeface="微軟正黑體" pitchFamily="34" charset="-120"/>
            <a:ea typeface="微軟正黑體" pitchFamily="34" charset="-120"/>
          </a:endParaRPr>
        </a:p>
      </dgm:t>
    </dgm:pt>
    <dgm:pt modelId="{9CCB9ED7-D063-43EF-9F0F-64772115CCE6}" type="pres">
      <dgm:prSet presAssocID="{0AAF29A4-8FEC-4007-808A-2605D984AD6C}" presName="CompostProcess" presStyleCnt="0">
        <dgm:presLayoutVars>
          <dgm:dir/>
          <dgm:resizeHandles val="exact"/>
        </dgm:presLayoutVars>
      </dgm:prSet>
      <dgm:spPr/>
    </dgm:pt>
    <dgm:pt modelId="{B7AE559A-4ABE-4000-A4C6-1BA4CB57D30E}" type="pres">
      <dgm:prSet presAssocID="{0AAF29A4-8FEC-4007-808A-2605D984AD6C}" presName="arrow" presStyleLbl="bgShp" presStyleIdx="0" presStyleCnt="1"/>
      <dgm:spPr/>
    </dgm:pt>
    <dgm:pt modelId="{65B3E975-6951-4905-874F-7D26B0F51C09}" type="pres">
      <dgm:prSet presAssocID="{0AAF29A4-8FEC-4007-808A-2605D984AD6C}" presName="linearProcess" presStyleCnt="0"/>
      <dgm:spPr/>
    </dgm:pt>
    <dgm:pt modelId="{8591A62B-356B-4B19-AF02-2084CC55ED54}" type="pres">
      <dgm:prSet presAssocID="{41C5A9C5-1071-4B28-B88D-056FDA05893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735CA5-DC38-45E4-9CD4-6CEBA5991881}" type="pres">
      <dgm:prSet presAssocID="{B4BD5EE4-9BD8-44BB-9582-3FB641D2DD1A}" presName="sibTrans" presStyleCnt="0"/>
      <dgm:spPr/>
    </dgm:pt>
    <dgm:pt modelId="{1876F842-BD6E-415C-9E16-B92DD15D9E69}" type="pres">
      <dgm:prSet presAssocID="{7FC26811-632D-4038-A87D-9A650F88841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8139C9-E123-4C0B-8971-87993FA47A70}" type="pres">
      <dgm:prSet presAssocID="{6822170C-BC29-4C8B-83C0-9573F82DE9C8}" presName="sibTrans" presStyleCnt="0"/>
      <dgm:spPr/>
    </dgm:pt>
    <dgm:pt modelId="{15A5C12B-7794-43BC-870D-6CE30130A5BD}" type="pres">
      <dgm:prSet presAssocID="{8817B028-5EFE-459F-8152-01C1967A3D8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942BA33-5C59-40D2-BB62-8BE817E8EA9A}" type="presOf" srcId="{8817B028-5EFE-459F-8152-01C1967A3D89}" destId="{15A5C12B-7794-43BC-870D-6CE30130A5BD}" srcOrd="0" destOrd="0" presId="urn:microsoft.com/office/officeart/2005/8/layout/hProcess9"/>
    <dgm:cxn modelId="{182FACBC-71DA-46E5-B3D6-AC96D3CFFF43}" type="presOf" srcId="{0AAF29A4-8FEC-4007-808A-2605D984AD6C}" destId="{9CCB9ED7-D063-43EF-9F0F-64772115CCE6}" srcOrd="0" destOrd="0" presId="urn:microsoft.com/office/officeart/2005/8/layout/hProcess9"/>
    <dgm:cxn modelId="{072D0625-98EB-45E5-887B-8E2D2CFB9568}" type="presOf" srcId="{41C5A9C5-1071-4B28-B88D-056FDA058936}" destId="{8591A62B-356B-4B19-AF02-2084CC55ED54}" srcOrd="0" destOrd="0" presId="urn:microsoft.com/office/officeart/2005/8/layout/hProcess9"/>
    <dgm:cxn modelId="{F5F1B1C1-CBB5-4980-B782-FA9BCC8CC98D}" type="presOf" srcId="{7FC26811-632D-4038-A87D-9A650F888412}" destId="{1876F842-BD6E-415C-9E16-B92DD15D9E69}" srcOrd="0" destOrd="0" presId="urn:microsoft.com/office/officeart/2005/8/layout/hProcess9"/>
    <dgm:cxn modelId="{8D5819BE-ABFC-4D18-8231-345A7A2376A3}" srcId="{0AAF29A4-8FEC-4007-808A-2605D984AD6C}" destId="{7FC26811-632D-4038-A87D-9A650F888412}" srcOrd="1" destOrd="0" parTransId="{9318AD32-C0B5-404A-80E4-1FEE0C87EC7F}" sibTransId="{6822170C-BC29-4C8B-83C0-9573F82DE9C8}"/>
    <dgm:cxn modelId="{9DF13883-F18E-44AD-BA4E-18A69E6B07A6}" srcId="{0AAF29A4-8FEC-4007-808A-2605D984AD6C}" destId="{41C5A9C5-1071-4B28-B88D-056FDA058936}" srcOrd="0" destOrd="0" parTransId="{CEA53DEA-98DD-4016-8906-22145E319C59}" sibTransId="{B4BD5EE4-9BD8-44BB-9582-3FB641D2DD1A}"/>
    <dgm:cxn modelId="{4E1FF6FA-2C0C-41F5-80DD-B73EBF1F22E6}" srcId="{0AAF29A4-8FEC-4007-808A-2605D984AD6C}" destId="{8817B028-5EFE-459F-8152-01C1967A3D89}" srcOrd="2" destOrd="0" parTransId="{C7DE9925-9A36-4243-A9E4-6BF40ADBF8E0}" sibTransId="{57DF5542-0B12-4731-9E27-79589F9B70BE}"/>
    <dgm:cxn modelId="{F96FCF83-6C07-486B-B160-3F30DEB1BBAB}" type="presParOf" srcId="{9CCB9ED7-D063-43EF-9F0F-64772115CCE6}" destId="{B7AE559A-4ABE-4000-A4C6-1BA4CB57D30E}" srcOrd="0" destOrd="0" presId="urn:microsoft.com/office/officeart/2005/8/layout/hProcess9"/>
    <dgm:cxn modelId="{09B3958F-BA27-4536-A121-F94009BA6ADF}" type="presParOf" srcId="{9CCB9ED7-D063-43EF-9F0F-64772115CCE6}" destId="{65B3E975-6951-4905-874F-7D26B0F51C09}" srcOrd="1" destOrd="0" presId="urn:microsoft.com/office/officeart/2005/8/layout/hProcess9"/>
    <dgm:cxn modelId="{F3FFC107-3372-48A3-BBD3-047750D32236}" type="presParOf" srcId="{65B3E975-6951-4905-874F-7D26B0F51C09}" destId="{8591A62B-356B-4B19-AF02-2084CC55ED54}" srcOrd="0" destOrd="0" presId="urn:microsoft.com/office/officeart/2005/8/layout/hProcess9"/>
    <dgm:cxn modelId="{13F67D63-7D90-44C9-9304-81787D3C4667}" type="presParOf" srcId="{65B3E975-6951-4905-874F-7D26B0F51C09}" destId="{2B735CA5-DC38-45E4-9CD4-6CEBA5991881}" srcOrd="1" destOrd="0" presId="urn:microsoft.com/office/officeart/2005/8/layout/hProcess9"/>
    <dgm:cxn modelId="{324800AC-50EC-4EBE-B075-F09291ACA2F8}" type="presParOf" srcId="{65B3E975-6951-4905-874F-7D26B0F51C09}" destId="{1876F842-BD6E-415C-9E16-B92DD15D9E69}" srcOrd="2" destOrd="0" presId="urn:microsoft.com/office/officeart/2005/8/layout/hProcess9"/>
    <dgm:cxn modelId="{A0907072-8FE3-42AA-B9D0-9A7A45D50143}" type="presParOf" srcId="{65B3E975-6951-4905-874F-7D26B0F51C09}" destId="{1F8139C9-E123-4C0B-8971-87993FA47A70}" srcOrd="3" destOrd="0" presId="urn:microsoft.com/office/officeart/2005/8/layout/hProcess9"/>
    <dgm:cxn modelId="{1B44D416-9E96-4E21-B666-C6366C50D24F}" type="presParOf" srcId="{65B3E975-6951-4905-874F-7D26B0F51C09}" destId="{15A5C12B-7794-43BC-870D-6CE30130A5B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31DB354-EA30-4474-9EAC-8EC7373F92C0}" type="doc">
      <dgm:prSet loTypeId="urn:microsoft.com/office/officeart/2005/8/layout/venn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1253A9B9-8535-4BF1-8CC0-646ADFF88004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4207DAF-5ADA-4676-9922-B6EA3608A39E}" type="par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E0813C-8C45-4E6D-8231-A7A7CF40B9EE}" type="sib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98F1FC9-0299-4C22-9085-7BAA22876D9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7DFB41C-358C-4289-946A-AC6CD14B1DA8}" type="par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42735A9-CD37-4983-9312-D480DEC2D5BA}" type="sib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254C37-97D1-48DB-87C4-840C3925F7C3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528FDF-032E-4C08-A337-30C89626BCBF}" type="par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5200B52-76DA-4AFB-AF80-AF8D2255F578}" type="sib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B27ED5B-146B-410A-8DA8-60F63CAE2022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4C792-7905-41DA-B209-CBDA7537DDCB}" type="par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441784-A463-4347-830B-05B7748FB420}" type="sib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0175835-257C-41C0-B2CD-43FE04E822D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5EA337-2085-4CD8-955B-BF0D0DDF909F}" type="par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EA770AF-D92D-4124-95B4-803C4FCC4490}" type="sib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D1D26-A555-45E9-8FBF-86D93B7270FA}" type="pres">
      <dgm:prSet presAssocID="{C31DB354-EA30-4474-9EAC-8EC7373F9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98E478-5C3A-4E15-A417-1F73E5280143}" type="pres">
      <dgm:prSet presAssocID="{1253A9B9-8535-4BF1-8CC0-646ADFF88004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FA157C-8E98-458E-BFEA-BC1984CAA9B6}" type="pres">
      <dgm:prSet presAssocID="{32E0813C-8C45-4E6D-8231-A7A7CF40B9EE}" presName="space" presStyleCnt="0"/>
      <dgm:spPr/>
    </dgm:pt>
    <dgm:pt modelId="{E3193ED6-620B-4FED-8B84-C5B084A31765}" type="pres">
      <dgm:prSet presAssocID="{598F1FC9-0299-4C22-9085-7BAA22876D9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4D0AE-5A17-44C9-9F2D-16881220F70F}" type="pres">
      <dgm:prSet presAssocID="{842735A9-CD37-4983-9312-D480DEC2D5BA}" presName="space" presStyleCnt="0"/>
      <dgm:spPr/>
    </dgm:pt>
    <dgm:pt modelId="{AA187D17-D528-4C9B-8E81-A4CB0CBC1DE6}" type="pres">
      <dgm:prSet presAssocID="{3C254C37-97D1-48DB-87C4-840C3925F7C3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211FD-BD31-41E4-A5A6-8E85D5EE87B2}" type="pres">
      <dgm:prSet presAssocID="{65200B52-76DA-4AFB-AF80-AF8D2255F578}" presName="space" presStyleCnt="0"/>
      <dgm:spPr/>
    </dgm:pt>
    <dgm:pt modelId="{5FE922F9-06D3-437E-96F4-7D309CE8F608}" type="pres">
      <dgm:prSet presAssocID="{5B27ED5B-146B-410A-8DA8-60F63CAE202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C3FB7-D4F4-4D55-A1A6-30325A1DD1EC}" type="pres">
      <dgm:prSet presAssocID="{AF441784-A463-4347-830B-05B7748FB420}" presName="space" presStyleCnt="0"/>
      <dgm:spPr/>
    </dgm:pt>
    <dgm:pt modelId="{8A1BB304-D822-40B5-A3E7-0679848C8369}" type="pres">
      <dgm:prSet presAssocID="{A0175835-257C-41C0-B2CD-43FE04E822D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A106832-1783-4B1E-A3DE-CF0000050187}" type="presOf" srcId="{5B27ED5B-146B-410A-8DA8-60F63CAE2022}" destId="{5FE922F9-06D3-437E-96F4-7D309CE8F608}" srcOrd="0" destOrd="0" presId="urn:microsoft.com/office/officeart/2005/8/layout/venn3"/>
    <dgm:cxn modelId="{C2F1B607-502D-4F8C-84B6-63D616E61C8C}" type="presOf" srcId="{C31DB354-EA30-4474-9EAC-8EC7373F92C0}" destId="{95CD1D26-A555-45E9-8FBF-86D93B7270FA}" srcOrd="0" destOrd="0" presId="urn:microsoft.com/office/officeart/2005/8/layout/venn3"/>
    <dgm:cxn modelId="{55E75E84-F349-4EB5-A4DB-2391814DEB9F}" type="presOf" srcId="{3C254C37-97D1-48DB-87C4-840C3925F7C3}" destId="{AA187D17-D528-4C9B-8E81-A4CB0CBC1DE6}" srcOrd="0" destOrd="0" presId="urn:microsoft.com/office/officeart/2005/8/layout/venn3"/>
    <dgm:cxn modelId="{87693B89-753B-44FE-B8D4-78B45DF7F456}" srcId="{C31DB354-EA30-4474-9EAC-8EC7373F92C0}" destId="{1253A9B9-8535-4BF1-8CC0-646ADFF88004}" srcOrd="0" destOrd="0" parTransId="{64207DAF-5ADA-4676-9922-B6EA3608A39E}" sibTransId="{32E0813C-8C45-4E6D-8231-A7A7CF40B9EE}"/>
    <dgm:cxn modelId="{D0FC9D73-C565-45C0-9FE1-CB15B591FF45}" type="presOf" srcId="{1253A9B9-8535-4BF1-8CC0-646ADFF88004}" destId="{9C98E478-5C3A-4E15-A417-1F73E5280143}" srcOrd="0" destOrd="0" presId="urn:microsoft.com/office/officeart/2005/8/layout/venn3"/>
    <dgm:cxn modelId="{BF3D97AC-66C8-4D4D-9A19-63478346BFC3}" type="presOf" srcId="{A0175835-257C-41C0-B2CD-43FE04E822D9}" destId="{8A1BB304-D822-40B5-A3E7-0679848C8369}" srcOrd="0" destOrd="0" presId="urn:microsoft.com/office/officeart/2005/8/layout/venn3"/>
    <dgm:cxn modelId="{8E5DF749-ECD9-4155-8A6E-D0E38DF51AB5}" srcId="{C31DB354-EA30-4474-9EAC-8EC7373F92C0}" destId="{598F1FC9-0299-4C22-9085-7BAA22876D99}" srcOrd="1" destOrd="0" parTransId="{77DFB41C-358C-4289-946A-AC6CD14B1DA8}" sibTransId="{842735A9-CD37-4983-9312-D480DEC2D5BA}"/>
    <dgm:cxn modelId="{B044243E-25F4-4B93-A2C2-5A244E52E12E}" srcId="{C31DB354-EA30-4474-9EAC-8EC7373F92C0}" destId="{5B27ED5B-146B-410A-8DA8-60F63CAE2022}" srcOrd="3" destOrd="0" parTransId="{95C4C792-7905-41DA-B209-CBDA7537DDCB}" sibTransId="{AF441784-A463-4347-830B-05B7748FB420}"/>
    <dgm:cxn modelId="{60FEC9EF-E222-4DCA-B5B7-D1DF6F3DADFA}" srcId="{C31DB354-EA30-4474-9EAC-8EC7373F92C0}" destId="{A0175835-257C-41C0-B2CD-43FE04E822D9}" srcOrd="4" destOrd="0" parTransId="{A15EA337-2085-4CD8-955B-BF0D0DDF909F}" sibTransId="{CEA770AF-D92D-4124-95B4-803C4FCC4490}"/>
    <dgm:cxn modelId="{3B036A0C-C926-4AB1-8538-FE879E2A88FD}" srcId="{C31DB354-EA30-4474-9EAC-8EC7373F92C0}" destId="{3C254C37-97D1-48DB-87C4-840C3925F7C3}" srcOrd="2" destOrd="0" parTransId="{95528FDF-032E-4C08-A337-30C89626BCBF}" sibTransId="{65200B52-76DA-4AFB-AF80-AF8D2255F578}"/>
    <dgm:cxn modelId="{7E64A2DE-F9A7-4273-9029-8A19FAF1E4D5}" type="presOf" srcId="{598F1FC9-0299-4C22-9085-7BAA22876D99}" destId="{E3193ED6-620B-4FED-8B84-C5B084A31765}" srcOrd="0" destOrd="0" presId="urn:microsoft.com/office/officeart/2005/8/layout/venn3"/>
    <dgm:cxn modelId="{FDFD9CFC-805A-4DEE-8E16-BFD902D1F9F0}" type="presParOf" srcId="{95CD1D26-A555-45E9-8FBF-86D93B7270FA}" destId="{9C98E478-5C3A-4E15-A417-1F73E5280143}" srcOrd="0" destOrd="0" presId="urn:microsoft.com/office/officeart/2005/8/layout/venn3"/>
    <dgm:cxn modelId="{95070A6B-54D9-4A0C-8A32-3DA8225C36F3}" type="presParOf" srcId="{95CD1D26-A555-45E9-8FBF-86D93B7270FA}" destId="{A3FA157C-8E98-458E-BFEA-BC1984CAA9B6}" srcOrd="1" destOrd="0" presId="urn:microsoft.com/office/officeart/2005/8/layout/venn3"/>
    <dgm:cxn modelId="{3ACD7CD9-F0B1-4BB3-927F-CD6B57A8D4B6}" type="presParOf" srcId="{95CD1D26-A555-45E9-8FBF-86D93B7270FA}" destId="{E3193ED6-620B-4FED-8B84-C5B084A31765}" srcOrd="2" destOrd="0" presId="urn:microsoft.com/office/officeart/2005/8/layout/venn3"/>
    <dgm:cxn modelId="{D3337150-58C5-49E0-A9B8-A4B85A40BE32}" type="presParOf" srcId="{95CD1D26-A555-45E9-8FBF-86D93B7270FA}" destId="{A784D0AE-5A17-44C9-9F2D-16881220F70F}" srcOrd="3" destOrd="0" presId="urn:microsoft.com/office/officeart/2005/8/layout/venn3"/>
    <dgm:cxn modelId="{26556995-5FF4-4402-A7B6-7B51F62428D4}" type="presParOf" srcId="{95CD1D26-A555-45E9-8FBF-86D93B7270FA}" destId="{AA187D17-D528-4C9B-8E81-A4CB0CBC1DE6}" srcOrd="4" destOrd="0" presId="urn:microsoft.com/office/officeart/2005/8/layout/venn3"/>
    <dgm:cxn modelId="{1B2206BB-DB44-4907-B873-7F2AE8E8A49A}" type="presParOf" srcId="{95CD1D26-A555-45E9-8FBF-86D93B7270FA}" destId="{7A5211FD-BD31-41E4-A5A6-8E85D5EE87B2}" srcOrd="5" destOrd="0" presId="urn:microsoft.com/office/officeart/2005/8/layout/venn3"/>
    <dgm:cxn modelId="{5EC2BC1A-8651-407A-9707-4369A0A00F6A}" type="presParOf" srcId="{95CD1D26-A555-45E9-8FBF-86D93B7270FA}" destId="{5FE922F9-06D3-437E-96F4-7D309CE8F608}" srcOrd="6" destOrd="0" presId="urn:microsoft.com/office/officeart/2005/8/layout/venn3"/>
    <dgm:cxn modelId="{DCC25503-3743-48CA-AB72-43814054AAF6}" type="presParOf" srcId="{95CD1D26-A555-45E9-8FBF-86D93B7270FA}" destId="{9B0C3FB7-D4F4-4D55-A1A6-30325A1DD1EC}" srcOrd="7" destOrd="0" presId="urn:microsoft.com/office/officeart/2005/8/layout/venn3"/>
    <dgm:cxn modelId="{B7EA0691-2723-47C1-9840-4DAD52E5B02F}" type="presParOf" srcId="{95CD1D26-A555-45E9-8FBF-86D93B7270FA}" destId="{8A1BB304-D822-40B5-A3E7-0679848C836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31DB354-EA30-4474-9EAC-8EC7373F92C0}" type="doc">
      <dgm:prSet loTypeId="urn:microsoft.com/office/officeart/2005/8/layout/venn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1253A9B9-8535-4BF1-8CC0-646ADFF88004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4207DAF-5ADA-4676-9922-B6EA3608A39E}" type="par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E0813C-8C45-4E6D-8231-A7A7CF40B9EE}" type="sib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98F1FC9-0299-4C22-9085-7BAA22876D9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7DFB41C-358C-4289-946A-AC6CD14B1DA8}" type="par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42735A9-CD37-4983-9312-D480DEC2D5BA}" type="sib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254C37-97D1-48DB-87C4-840C3925F7C3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528FDF-032E-4C08-A337-30C89626BCBF}" type="par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5200B52-76DA-4AFB-AF80-AF8D2255F578}" type="sib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B27ED5B-146B-410A-8DA8-60F63CAE2022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4C792-7905-41DA-B209-CBDA7537DDCB}" type="par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441784-A463-4347-830B-05B7748FB420}" type="sib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0175835-257C-41C0-B2CD-43FE04E822D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5EA337-2085-4CD8-955B-BF0D0DDF909F}" type="par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EA770AF-D92D-4124-95B4-803C4FCC4490}" type="sib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D1D26-A555-45E9-8FBF-86D93B7270FA}" type="pres">
      <dgm:prSet presAssocID="{C31DB354-EA30-4474-9EAC-8EC7373F9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98E478-5C3A-4E15-A417-1F73E5280143}" type="pres">
      <dgm:prSet presAssocID="{1253A9B9-8535-4BF1-8CC0-646ADFF88004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FA157C-8E98-458E-BFEA-BC1984CAA9B6}" type="pres">
      <dgm:prSet presAssocID="{32E0813C-8C45-4E6D-8231-A7A7CF40B9EE}" presName="space" presStyleCnt="0"/>
      <dgm:spPr/>
    </dgm:pt>
    <dgm:pt modelId="{E3193ED6-620B-4FED-8B84-C5B084A31765}" type="pres">
      <dgm:prSet presAssocID="{598F1FC9-0299-4C22-9085-7BAA22876D9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4D0AE-5A17-44C9-9F2D-16881220F70F}" type="pres">
      <dgm:prSet presAssocID="{842735A9-CD37-4983-9312-D480DEC2D5BA}" presName="space" presStyleCnt="0"/>
      <dgm:spPr/>
    </dgm:pt>
    <dgm:pt modelId="{AA187D17-D528-4C9B-8E81-A4CB0CBC1DE6}" type="pres">
      <dgm:prSet presAssocID="{3C254C37-97D1-48DB-87C4-840C3925F7C3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211FD-BD31-41E4-A5A6-8E85D5EE87B2}" type="pres">
      <dgm:prSet presAssocID="{65200B52-76DA-4AFB-AF80-AF8D2255F578}" presName="space" presStyleCnt="0"/>
      <dgm:spPr/>
    </dgm:pt>
    <dgm:pt modelId="{5FE922F9-06D3-437E-96F4-7D309CE8F608}" type="pres">
      <dgm:prSet presAssocID="{5B27ED5B-146B-410A-8DA8-60F63CAE202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C3FB7-D4F4-4D55-A1A6-30325A1DD1EC}" type="pres">
      <dgm:prSet presAssocID="{AF441784-A463-4347-830B-05B7748FB420}" presName="space" presStyleCnt="0"/>
      <dgm:spPr/>
    </dgm:pt>
    <dgm:pt modelId="{8A1BB304-D822-40B5-A3E7-0679848C8369}" type="pres">
      <dgm:prSet presAssocID="{A0175835-257C-41C0-B2CD-43FE04E822D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7693B89-753B-44FE-B8D4-78B45DF7F456}" srcId="{C31DB354-EA30-4474-9EAC-8EC7373F92C0}" destId="{1253A9B9-8535-4BF1-8CC0-646ADFF88004}" srcOrd="0" destOrd="0" parTransId="{64207DAF-5ADA-4676-9922-B6EA3608A39E}" sibTransId="{32E0813C-8C45-4E6D-8231-A7A7CF40B9EE}"/>
    <dgm:cxn modelId="{9528574D-5E6A-428E-999E-C4005FC49543}" type="presOf" srcId="{1253A9B9-8535-4BF1-8CC0-646ADFF88004}" destId="{9C98E478-5C3A-4E15-A417-1F73E5280143}" srcOrd="0" destOrd="0" presId="urn:microsoft.com/office/officeart/2005/8/layout/venn3"/>
    <dgm:cxn modelId="{C6A74E39-F607-4FB0-82B9-90F8511A29C1}" type="presOf" srcId="{3C254C37-97D1-48DB-87C4-840C3925F7C3}" destId="{AA187D17-D528-4C9B-8E81-A4CB0CBC1DE6}" srcOrd="0" destOrd="0" presId="urn:microsoft.com/office/officeart/2005/8/layout/venn3"/>
    <dgm:cxn modelId="{8E5DF749-ECD9-4155-8A6E-D0E38DF51AB5}" srcId="{C31DB354-EA30-4474-9EAC-8EC7373F92C0}" destId="{598F1FC9-0299-4C22-9085-7BAA22876D99}" srcOrd="1" destOrd="0" parTransId="{77DFB41C-358C-4289-946A-AC6CD14B1DA8}" sibTransId="{842735A9-CD37-4983-9312-D480DEC2D5BA}"/>
    <dgm:cxn modelId="{A7263105-F423-4652-B607-68C1667552AD}" type="presOf" srcId="{C31DB354-EA30-4474-9EAC-8EC7373F92C0}" destId="{95CD1D26-A555-45E9-8FBF-86D93B7270FA}" srcOrd="0" destOrd="0" presId="urn:microsoft.com/office/officeart/2005/8/layout/venn3"/>
    <dgm:cxn modelId="{B044243E-25F4-4B93-A2C2-5A244E52E12E}" srcId="{C31DB354-EA30-4474-9EAC-8EC7373F92C0}" destId="{5B27ED5B-146B-410A-8DA8-60F63CAE2022}" srcOrd="3" destOrd="0" parTransId="{95C4C792-7905-41DA-B209-CBDA7537DDCB}" sibTransId="{AF441784-A463-4347-830B-05B7748FB420}"/>
    <dgm:cxn modelId="{83C64817-03D5-4200-A5D8-C424E6974930}" type="presOf" srcId="{598F1FC9-0299-4C22-9085-7BAA22876D99}" destId="{E3193ED6-620B-4FED-8B84-C5B084A31765}" srcOrd="0" destOrd="0" presId="urn:microsoft.com/office/officeart/2005/8/layout/venn3"/>
    <dgm:cxn modelId="{60FEC9EF-E222-4DCA-B5B7-D1DF6F3DADFA}" srcId="{C31DB354-EA30-4474-9EAC-8EC7373F92C0}" destId="{A0175835-257C-41C0-B2CD-43FE04E822D9}" srcOrd="4" destOrd="0" parTransId="{A15EA337-2085-4CD8-955B-BF0D0DDF909F}" sibTransId="{CEA770AF-D92D-4124-95B4-803C4FCC4490}"/>
    <dgm:cxn modelId="{3B036A0C-C926-4AB1-8538-FE879E2A88FD}" srcId="{C31DB354-EA30-4474-9EAC-8EC7373F92C0}" destId="{3C254C37-97D1-48DB-87C4-840C3925F7C3}" srcOrd="2" destOrd="0" parTransId="{95528FDF-032E-4C08-A337-30C89626BCBF}" sibTransId="{65200B52-76DA-4AFB-AF80-AF8D2255F578}"/>
    <dgm:cxn modelId="{F2212968-7F41-4931-A889-8A7119ABC279}" type="presOf" srcId="{A0175835-257C-41C0-B2CD-43FE04E822D9}" destId="{8A1BB304-D822-40B5-A3E7-0679848C8369}" srcOrd="0" destOrd="0" presId="urn:microsoft.com/office/officeart/2005/8/layout/venn3"/>
    <dgm:cxn modelId="{DE702D98-1BD1-4336-B80A-591C08306EBF}" type="presOf" srcId="{5B27ED5B-146B-410A-8DA8-60F63CAE2022}" destId="{5FE922F9-06D3-437E-96F4-7D309CE8F608}" srcOrd="0" destOrd="0" presId="urn:microsoft.com/office/officeart/2005/8/layout/venn3"/>
    <dgm:cxn modelId="{021CCC7C-BC11-4D0A-8756-84685982B4EC}" type="presParOf" srcId="{95CD1D26-A555-45E9-8FBF-86D93B7270FA}" destId="{9C98E478-5C3A-4E15-A417-1F73E5280143}" srcOrd="0" destOrd="0" presId="urn:microsoft.com/office/officeart/2005/8/layout/venn3"/>
    <dgm:cxn modelId="{CB45FC21-A3A3-4B10-B7F3-194B43E796CE}" type="presParOf" srcId="{95CD1D26-A555-45E9-8FBF-86D93B7270FA}" destId="{A3FA157C-8E98-458E-BFEA-BC1984CAA9B6}" srcOrd="1" destOrd="0" presId="urn:microsoft.com/office/officeart/2005/8/layout/venn3"/>
    <dgm:cxn modelId="{F2185E98-BC71-4705-82A7-1E9BCF6D7D74}" type="presParOf" srcId="{95CD1D26-A555-45E9-8FBF-86D93B7270FA}" destId="{E3193ED6-620B-4FED-8B84-C5B084A31765}" srcOrd="2" destOrd="0" presId="urn:microsoft.com/office/officeart/2005/8/layout/venn3"/>
    <dgm:cxn modelId="{2F29EDDB-9E6E-40CD-A2C0-D7D95CDEE635}" type="presParOf" srcId="{95CD1D26-A555-45E9-8FBF-86D93B7270FA}" destId="{A784D0AE-5A17-44C9-9F2D-16881220F70F}" srcOrd="3" destOrd="0" presId="urn:microsoft.com/office/officeart/2005/8/layout/venn3"/>
    <dgm:cxn modelId="{254F3DE8-1608-4F37-982A-3B2BD8A58825}" type="presParOf" srcId="{95CD1D26-A555-45E9-8FBF-86D93B7270FA}" destId="{AA187D17-D528-4C9B-8E81-A4CB0CBC1DE6}" srcOrd="4" destOrd="0" presId="urn:microsoft.com/office/officeart/2005/8/layout/venn3"/>
    <dgm:cxn modelId="{7E2470C6-780A-4914-8F79-954969750FC5}" type="presParOf" srcId="{95CD1D26-A555-45E9-8FBF-86D93B7270FA}" destId="{7A5211FD-BD31-41E4-A5A6-8E85D5EE87B2}" srcOrd="5" destOrd="0" presId="urn:microsoft.com/office/officeart/2005/8/layout/venn3"/>
    <dgm:cxn modelId="{3D5E8B2B-5A5E-4516-B68B-4EADB6F9D2E6}" type="presParOf" srcId="{95CD1D26-A555-45E9-8FBF-86D93B7270FA}" destId="{5FE922F9-06D3-437E-96F4-7D309CE8F608}" srcOrd="6" destOrd="0" presId="urn:microsoft.com/office/officeart/2005/8/layout/venn3"/>
    <dgm:cxn modelId="{632557CF-0FA0-479B-9954-84530FAB5B0C}" type="presParOf" srcId="{95CD1D26-A555-45E9-8FBF-86D93B7270FA}" destId="{9B0C3FB7-D4F4-4D55-A1A6-30325A1DD1EC}" srcOrd="7" destOrd="0" presId="urn:microsoft.com/office/officeart/2005/8/layout/venn3"/>
    <dgm:cxn modelId="{5EC4B7B9-19D4-4632-8FDB-DCDB3638F37D}" type="presParOf" srcId="{95CD1D26-A555-45E9-8FBF-86D93B7270FA}" destId="{8A1BB304-D822-40B5-A3E7-0679848C836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31DB354-EA30-4474-9EAC-8EC7373F92C0}" type="doc">
      <dgm:prSet loTypeId="urn:microsoft.com/office/officeart/2005/8/layout/venn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1253A9B9-8535-4BF1-8CC0-646ADFF88004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4207DAF-5ADA-4676-9922-B6EA3608A39E}" type="par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E0813C-8C45-4E6D-8231-A7A7CF40B9EE}" type="sib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98F1FC9-0299-4C22-9085-7BAA22876D9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7DFB41C-358C-4289-946A-AC6CD14B1DA8}" type="par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42735A9-CD37-4983-9312-D480DEC2D5BA}" type="sib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254C37-97D1-48DB-87C4-840C3925F7C3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528FDF-032E-4C08-A337-30C89626BCBF}" type="par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5200B52-76DA-4AFB-AF80-AF8D2255F578}" type="sib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B27ED5B-146B-410A-8DA8-60F63CAE2022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4C792-7905-41DA-B209-CBDA7537DDCB}" type="par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441784-A463-4347-830B-05B7748FB420}" type="sib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0175835-257C-41C0-B2CD-43FE04E822D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5EA337-2085-4CD8-955B-BF0D0DDF909F}" type="par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EA770AF-D92D-4124-95B4-803C4FCC4490}" type="sib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D1D26-A555-45E9-8FBF-86D93B7270FA}" type="pres">
      <dgm:prSet presAssocID="{C31DB354-EA30-4474-9EAC-8EC7373F9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98E478-5C3A-4E15-A417-1F73E5280143}" type="pres">
      <dgm:prSet presAssocID="{1253A9B9-8535-4BF1-8CC0-646ADFF88004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FA157C-8E98-458E-BFEA-BC1984CAA9B6}" type="pres">
      <dgm:prSet presAssocID="{32E0813C-8C45-4E6D-8231-A7A7CF40B9EE}" presName="space" presStyleCnt="0"/>
      <dgm:spPr/>
    </dgm:pt>
    <dgm:pt modelId="{E3193ED6-620B-4FED-8B84-C5B084A31765}" type="pres">
      <dgm:prSet presAssocID="{598F1FC9-0299-4C22-9085-7BAA22876D9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4D0AE-5A17-44C9-9F2D-16881220F70F}" type="pres">
      <dgm:prSet presAssocID="{842735A9-CD37-4983-9312-D480DEC2D5BA}" presName="space" presStyleCnt="0"/>
      <dgm:spPr/>
    </dgm:pt>
    <dgm:pt modelId="{AA187D17-D528-4C9B-8E81-A4CB0CBC1DE6}" type="pres">
      <dgm:prSet presAssocID="{3C254C37-97D1-48DB-87C4-840C3925F7C3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211FD-BD31-41E4-A5A6-8E85D5EE87B2}" type="pres">
      <dgm:prSet presAssocID="{65200B52-76DA-4AFB-AF80-AF8D2255F578}" presName="space" presStyleCnt="0"/>
      <dgm:spPr/>
    </dgm:pt>
    <dgm:pt modelId="{5FE922F9-06D3-437E-96F4-7D309CE8F608}" type="pres">
      <dgm:prSet presAssocID="{5B27ED5B-146B-410A-8DA8-60F63CAE202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C3FB7-D4F4-4D55-A1A6-30325A1DD1EC}" type="pres">
      <dgm:prSet presAssocID="{AF441784-A463-4347-830B-05B7748FB420}" presName="space" presStyleCnt="0"/>
      <dgm:spPr/>
    </dgm:pt>
    <dgm:pt modelId="{8A1BB304-D822-40B5-A3E7-0679848C8369}" type="pres">
      <dgm:prSet presAssocID="{A0175835-257C-41C0-B2CD-43FE04E822D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1C9AFC9-C12A-4FFB-9C89-3FFE2E25F062}" type="presOf" srcId="{598F1FC9-0299-4C22-9085-7BAA22876D99}" destId="{E3193ED6-620B-4FED-8B84-C5B084A31765}" srcOrd="0" destOrd="0" presId="urn:microsoft.com/office/officeart/2005/8/layout/venn3"/>
    <dgm:cxn modelId="{C1808953-3579-49B5-9DCA-F3A3451C4D78}" type="presOf" srcId="{3C254C37-97D1-48DB-87C4-840C3925F7C3}" destId="{AA187D17-D528-4C9B-8E81-A4CB0CBC1DE6}" srcOrd="0" destOrd="0" presId="urn:microsoft.com/office/officeart/2005/8/layout/venn3"/>
    <dgm:cxn modelId="{87693B89-753B-44FE-B8D4-78B45DF7F456}" srcId="{C31DB354-EA30-4474-9EAC-8EC7373F92C0}" destId="{1253A9B9-8535-4BF1-8CC0-646ADFF88004}" srcOrd="0" destOrd="0" parTransId="{64207DAF-5ADA-4676-9922-B6EA3608A39E}" sibTransId="{32E0813C-8C45-4E6D-8231-A7A7CF40B9EE}"/>
    <dgm:cxn modelId="{E0D9FCC7-F13D-411F-87C7-129FDEBB1817}" type="presOf" srcId="{A0175835-257C-41C0-B2CD-43FE04E822D9}" destId="{8A1BB304-D822-40B5-A3E7-0679848C8369}" srcOrd="0" destOrd="0" presId="urn:microsoft.com/office/officeart/2005/8/layout/venn3"/>
    <dgm:cxn modelId="{8E5DF749-ECD9-4155-8A6E-D0E38DF51AB5}" srcId="{C31DB354-EA30-4474-9EAC-8EC7373F92C0}" destId="{598F1FC9-0299-4C22-9085-7BAA22876D99}" srcOrd="1" destOrd="0" parTransId="{77DFB41C-358C-4289-946A-AC6CD14B1DA8}" sibTransId="{842735A9-CD37-4983-9312-D480DEC2D5BA}"/>
    <dgm:cxn modelId="{65AACB43-7723-4B2D-82A9-AC9CB9AEEB13}" type="presOf" srcId="{5B27ED5B-146B-410A-8DA8-60F63CAE2022}" destId="{5FE922F9-06D3-437E-96F4-7D309CE8F608}" srcOrd="0" destOrd="0" presId="urn:microsoft.com/office/officeart/2005/8/layout/venn3"/>
    <dgm:cxn modelId="{B044243E-25F4-4B93-A2C2-5A244E52E12E}" srcId="{C31DB354-EA30-4474-9EAC-8EC7373F92C0}" destId="{5B27ED5B-146B-410A-8DA8-60F63CAE2022}" srcOrd="3" destOrd="0" parTransId="{95C4C792-7905-41DA-B209-CBDA7537DDCB}" sibTransId="{AF441784-A463-4347-830B-05B7748FB420}"/>
    <dgm:cxn modelId="{60FEC9EF-E222-4DCA-B5B7-D1DF6F3DADFA}" srcId="{C31DB354-EA30-4474-9EAC-8EC7373F92C0}" destId="{A0175835-257C-41C0-B2CD-43FE04E822D9}" srcOrd="4" destOrd="0" parTransId="{A15EA337-2085-4CD8-955B-BF0D0DDF909F}" sibTransId="{CEA770AF-D92D-4124-95B4-803C4FCC4490}"/>
    <dgm:cxn modelId="{7BDBD120-6079-44B4-B4FF-03A9CF881A0C}" type="presOf" srcId="{C31DB354-EA30-4474-9EAC-8EC7373F92C0}" destId="{95CD1D26-A555-45E9-8FBF-86D93B7270FA}" srcOrd="0" destOrd="0" presId="urn:microsoft.com/office/officeart/2005/8/layout/venn3"/>
    <dgm:cxn modelId="{3B036A0C-C926-4AB1-8538-FE879E2A88FD}" srcId="{C31DB354-EA30-4474-9EAC-8EC7373F92C0}" destId="{3C254C37-97D1-48DB-87C4-840C3925F7C3}" srcOrd="2" destOrd="0" parTransId="{95528FDF-032E-4C08-A337-30C89626BCBF}" sibTransId="{65200B52-76DA-4AFB-AF80-AF8D2255F578}"/>
    <dgm:cxn modelId="{6018474F-4799-44B9-9102-C439FEEDE313}" type="presOf" srcId="{1253A9B9-8535-4BF1-8CC0-646ADFF88004}" destId="{9C98E478-5C3A-4E15-A417-1F73E5280143}" srcOrd="0" destOrd="0" presId="urn:microsoft.com/office/officeart/2005/8/layout/venn3"/>
    <dgm:cxn modelId="{2AD736D5-62A4-46AA-8BC2-A053FB6E5C52}" type="presParOf" srcId="{95CD1D26-A555-45E9-8FBF-86D93B7270FA}" destId="{9C98E478-5C3A-4E15-A417-1F73E5280143}" srcOrd="0" destOrd="0" presId="urn:microsoft.com/office/officeart/2005/8/layout/venn3"/>
    <dgm:cxn modelId="{A0B63733-1576-498D-B543-FB475019DC91}" type="presParOf" srcId="{95CD1D26-A555-45E9-8FBF-86D93B7270FA}" destId="{A3FA157C-8E98-458E-BFEA-BC1984CAA9B6}" srcOrd="1" destOrd="0" presId="urn:microsoft.com/office/officeart/2005/8/layout/venn3"/>
    <dgm:cxn modelId="{73E6F59B-ECED-4584-B9DF-94F4B0CA3B32}" type="presParOf" srcId="{95CD1D26-A555-45E9-8FBF-86D93B7270FA}" destId="{E3193ED6-620B-4FED-8B84-C5B084A31765}" srcOrd="2" destOrd="0" presId="urn:microsoft.com/office/officeart/2005/8/layout/venn3"/>
    <dgm:cxn modelId="{7F855329-0A99-4DDB-BBC4-EDAF38B890CA}" type="presParOf" srcId="{95CD1D26-A555-45E9-8FBF-86D93B7270FA}" destId="{A784D0AE-5A17-44C9-9F2D-16881220F70F}" srcOrd="3" destOrd="0" presId="urn:microsoft.com/office/officeart/2005/8/layout/venn3"/>
    <dgm:cxn modelId="{7568560D-FBC6-4BEF-A0B9-1DFC4BD539DA}" type="presParOf" srcId="{95CD1D26-A555-45E9-8FBF-86D93B7270FA}" destId="{AA187D17-D528-4C9B-8E81-A4CB0CBC1DE6}" srcOrd="4" destOrd="0" presId="urn:microsoft.com/office/officeart/2005/8/layout/venn3"/>
    <dgm:cxn modelId="{D294491A-03C4-4931-9E3C-FA68577181EF}" type="presParOf" srcId="{95CD1D26-A555-45E9-8FBF-86D93B7270FA}" destId="{7A5211FD-BD31-41E4-A5A6-8E85D5EE87B2}" srcOrd="5" destOrd="0" presId="urn:microsoft.com/office/officeart/2005/8/layout/venn3"/>
    <dgm:cxn modelId="{2AED97E2-8861-4929-A862-6C8C79D0436C}" type="presParOf" srcId="{95CD1D26-A555-45E9-8FBF-86D93B7270FA}" destId="{5FE922F9-06D3-437E-96F4-7D309CE8F608}" srcOrd="6" destOrd="0" presId="urn:microsoft.com/office/officeart/2005/8/layout/venn3"/>
    <dgm:cxn modelId="{1B75C98B-B47C-466C-9553-652D28C09572}" type="presParOf" srcId="{95CD1D26-A555-45E9-8FBF-86D93B7270FA}" destId="{9B0C3FB7-D4F4-4D55-A1A6-30325A1DD1EC}" srcOrd="7" destOrd="0" presId="urn:microsoft.com/office/officeart/2005/8/layout/venn3"/>
    <dgm:cxn modelId="{A9F2F5FD-C9FC-4DC6-BBA8-3CDF6E18D870}" type="presParOf" srcId="{95CD1D26-A555-45E9-8FBF-86D93B7270FA}" destId="{8A1BB304-D822-40B5-A3E7-0679848C836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31DB354-EA30-4474-9EAC-8EC7373F92C0}" type="doc">
      <dgm:prSet loTypeId="urn:microsoft.com/office/officeart/2005/8/layout/venn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1253A9B9-8535-4BF1-8CC0-646ADFF88004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4207DAF-5ADA-4676-9922-B6EA3608A39E}" type="par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E0813C-8C45-4E6D-8231-A7A7CF40B9EE}" type="sib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98F1FC9-0299-4C22-9085-7BAA22876D9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7DFB41C-358C-4289-946A-AC6CD14B1DA8}" type="par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42735A9-CD37-4983-9312-D480DEC2D5BA}" type="sib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254C37-97D1-48DB-87C4-840C3925F7C3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528FDF-032E-4C08-A337-30C89626BCBF}" type="par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5200B52-76DA-4AFB-AF80-AF8D2255F578}" type="sib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B27ED5B-146B-410A-8DA8-60F63CAE2022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4C792-7905-41DA-B209-CBDA7537DDCB}" type="par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441784-A463-4347-830B-05B7748FB420}" type="sib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0175835-257C-41C0-B2CD-43FE04E822D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5EA337-2085-4CD8-955B-BF0D0DDF909F}" type="par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EA770AF-D92D-4124-95B4-803C4FCC4490}" type="sib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D1D26-A555-45E9-8FBF-86D93B7270FA}" type="pres">
      <dgm:prSet presAssocID="{C31DB354-EA30-4474-9EAC-8EC7373F9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98E478-5C3A-4E15-A417-1F73E5280143}" type="pres">
      <dgm:prSet presAssocID="{1253A9B9-8535-4BF1-8CC0-646ADFF88004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FA157C-8E98-458E-BFEA-BC1984CAA9B6}" type="pres">
      <dgm:prSet presAssocID="{32E0813C-8C45-4E6D-8231-A7A7CF40B9EE}" presName="space" presStyleCnt="0"/>
      <dgm:spPr/>
    </dgm:pt>
    <dgm:pt modelId="{E3193ED6-620B-4FED-8B84-C5B084A31765}" type="pres">
      <dgm:prSet presAssocID="{598F1FC9-0299-4C22-9085-7BAA22876D9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4D0AE-5A17-44C9-9F2D-16881220F70F}" type="pres">
      <dgm:prSet presAssocID="{842735A9-CD37-4983-9312-D480DEC2D5BA}" presName="space" presStyleCnt="0"/>
      <dgm:spPr/>
    </dgm:pt>
    <dgm:pt modelId="{AA187D17-D528-4C9B-8E81-A4CB0CBC1DE6}" type="pres">
      <dgm:prSet presAssocID="{3C254C37-97D1-48DB-87C4-840C3925F7C3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211FD-BD31-41E4-A5A6-8E85D5EE87B2}" type="pres">
      <dgm:prSet presAssocID="{65200B52-76DA-4AFB-AF80-AF8D2255F578}" presName="space" presStyleCnt="0"/>
      <dgm:spPr/>
    </dgm:pt>
    <dgm:pt modelId="{5FE922F9-06D3-437E-96F4-7D309CE8F608}" type="pres">
      <dgm:prSet presAssocID="{5B27ED5B-146B-410A-8DA8-60F63CAE202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C3FB7-D4F4-4D55-A1A6-30325A1DD1EC}" type="pres">
      <dgm:prSet presAssocID="{AF441784-A463-4347-830B-05B7748FB420}" presName="space" presStyleCnt="0"/>
      <dgm:spPr/>
    </dgm:pt>
    <dgm:pt modelId="{8A1BB304-D822-40B5-A3E7-0679848C8369}" type="pres">
      <dgm:prSet presAssocID="{A0175835-257C-41C0-B2CD-43FE04E822D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F201838-5EDD-4344-A18B-BC87E5023E37}" type="presOf" srcId="{C31DB354-EA30-4474-9EAC-8EC7373F92C0}" destId="{95CD1D26-A555-45E9-8FBF-86D93B7270FA}" srcOrd="0" destOrd="0" presId="urn:microsoft.com/office/officeart/2005/8/layout/venn3"/>
    <dgm:cxn modelId="{AA3AB353-2F3B-4E7C-820A-577BA6887A64}" type="presOf" srcId="{3C254C37-97D1-48DB-87C4-840C3925F7C3}" destId="{AA187D17-D528-4C9B-8E81-A4CB0CBC1DE6}" srcOrd="0" destOrd="0" presId="urn:microsoft.com/office/officeart/2005/8/layout/venn3"/>
    <dgm:cxn modelId="{87693B89-753B-44FE-B8D4-78B45DF7F456}" srcId="{C31DB354-EA30-4474-9EAC-8EC7373F92C0}" destId="{1253A9B9-8535-4BF1-8CC0-646ADFF88004}" srcOrd="0" destOrd="0" parTransId="{64207DAF-5ADA-4676-9922-B6EA3608A39E}" sibTransId="{32E0813C-8C45-4E6D-8231-A7A7CF40B9EE}"/>
    <dgm:cxn modelId="{8E5DF749-ECD9-4155-8A6E-D0E38DF51AB5}" srcId="{C31DB354-EA30-4474-9EAC-8EC7373F92C0}" destId="{598F1FC9-0299-4C22-9085-7BAA22876D99}" srcOrd="1" destOrd="0" parTransId="{77DFB41C-358C-4289-946A-AC6CD14B1DA8}" sibTransId="{842735A9-CD37-4983-9312-D480DEC2D5BA}"/>
    <dgm:cxn modelId="{BA1B9A0E-076A-43FB-8BA0-0A2DF54BC95F}" type="presOf" srcId="{598F1FC9-0299-4C22-9085-7BAA22876D99}" destId="{E3193ED6-620B-4FED-8B84-C5B084A31765}" srcOrd="0" destOrd="0" presId="urn:microsoft.com/office/officeart/2005/8/layout/venn3"/>
    <dgm:cxn modelId="{B044243E-25F4-4B93-A2C2-5A244E52E12E}" srcId="{C31DB354-EA30-4474-9EAC-8EC7373F92C0}" destId="{5B27ED5B-146B-410A-8DA8-60F63CAE2022}" srcOrd="3" destOrd="0" parTransId="{95C4C792-7905-41DA-B209-CBDA7537DDCB}" sibTransId="{AF441784-A463-4347-830B-05B7748FB420}"/>
    <dgm:cxn modelId="{60FEC9EF-E222-4DCA-B5B7-D1DF6F3DADFA}" srcId="{C31DB354-EA30-4474-9EAC-8EC7373F92C0}" destId="{A0175835-257C-41C0-B2CD-43FE04E822D9}" srcOrd="4" destOrd="0" parTransId="{A15EA337-2085-4CD8-955B-BF0D0DDF909F}" sibTransId="{CEA770AF-D92D-4124-95B4-803C4FCC4490}"/>
    <dgm:cxn modelId="{F26AE381-E3E2-4AED-A795-31B650F69D35}" type="presOf" srcId="{A0175835-257C-41C0-B2CD-43FE04E822D9}" destId="{8A1BB304-D822-40B5-A3E7-0679848C8369}" srcOrd="0" destOrd="0" presId="urn:microsoft.com/office/officeart/2005/8/layout/venn3"/>
    <dgm:cxn modelId="{3B036A0C-C926-4AB1-8538-FE879E2A88FD}" srcId="{C31DB354-EA30-4474-9EAC-8EC7373F92C0}" destId="{3C254C37-97D1-48DB-87C4-840C3925F7C3}" srcOrd="2" destOrd="0" parTransId="{95528FDF-032E-4C08-A337-30C89626BCBF}" sibTransId="{65200B52-76DA-4AFB-AF80-AF8D2255F578}"/>
    <dgm:cxn modelId="{F7AEB16C-5947-4236-962B-390547058516}" type="presOf" srcId="{1253A9B9-8535-4BF1-8CC0-646ADFF88004}" destId="{9C98E478-5C3A-4E15-A417-1F73E5280143}" srcOrd="0" destOrd="0" presId="urn:microsoft.com/office/officeart/2005/8/layout/venn3"/>
    <dgm:cxn modelId="{FEBEFE1E-ED40-44E9-9DA9-2E365D7ED1B6}" type="presOf" srcId="{5B27ED5B-146B-410A-8DA8-60F63CAE2022}" destId="{5FE922F9-06D3-437E-96F4-7D309CE8F608}" srcOrd="0" destOrd="0" presId="urn:microsoft.com/office/officeart/2005/8/layout/venn3"/>
    <dgm:cxn modelId="{EBE7E9DB-8BF9-447F-BDEE-EC1FB6F007A3}" type="presParOf" srcId="{95CD1D26-A555-45E9-8FBF-86D93B7270FA}" destId="{9C98E478-5C3A-4E15-A417-1F73E5280143}" srcOrd="0" destOrd="0" presId="urn:microsoft.com/office/officeart/2005/8/layout/venn3"/>
    <dgm:cxn modelId="{3B14DFF4-94A5-4534-A339-4FDFDF3B94B1}" type="presParOf" srcId="{95CD1D26-A555-45E9-8FBF-86D93B7270FA}" destId="{A3FA157C-8E98-458E-BFEA-BC1984CAA9B6}" srcOrd="1" destOrd="0" presId="urn:microsoft.com/office/officeart/2005/8/layout/venn3"/>
    <dgm:cxn modelId="{8286EF22-F750-4491-8658-3D2F4752096C}" type="presParOf" srcId="{95CD1D26-A555-45E9-8FBF-86D93B7270FA}" destId="{E3193ED6-620B-4FED-8B84-C5B084A31765}" srcOrd="2" destOrd="0" presId="urn:microsoft.com/office/officeart/2005/8/layout/venn3"/>
    <dgm:cxn modelId="{B20AB047-8FB0-4186-A8FC-1C696A1030BA}" type="presParOf" srcId="{95CD1D26-A555-45E9-8FBF-86D93B7270FA}" destId="{A784D0AE-5A17-44C9-9F2D-16881220F70F}" srcOrd="3" destOrd="0" presId="urn:microsoft.com/office/officeart/2005/8/layout/venn3"/>
    <dgm:cxn modelId="{74D92132-6155-427C-AFEB-0809E7DE4370}" type="presParOf" srcId="{95CD1D26-A555-45E9-8FBF-86D93B7270FA}" destId="{AA187D17-D528-4C9B-8E81-A4CB0CBC1DE6}" srcOrd="4" destOrd="0" presId="urn:microsoft.com/office/officeart/2005/8/layout/venn3"/>
    <dgm:cxn modelId="{1FE7D887-7EC1-4C2D-A21F-0626CA7423FD}" type="presParOf" srcId="{95CD1D26-A555-45E9-8FBF-86D93B7270FA}" destId="{7A5211FD-BD31-41E4-A5A6-8E85D5EE87B2}" srcOrd="5" destOrd="0" presId="urn:microsoft.com/office/officeart/2005/8/layout/venn3"/>
    <dgm:cxn modelId="{ED2EE468-E5EE-4927-9040-EDED8D2E2ED6}" type="presParOf" srcId="{95CD1D26-A555-45E9-8FBF-86D93B7270FA}" destId="{5FE922F9-06D3-437E-96F4-7D309CE8F608}" srcOrd="6" destOrd="0" presId="urn:microsoft.com/office/officeart/2005/8/layout/venn3"/>
    <dgm:cxn modelId="{76E0BC19-8CDE-44CB-A4C2-5ACFEE81B2D8}" type="presParOf" srcId="{95CD1D26-A555-45E9-8FBF-86D93B7270FA}" destId="{9B0C3FB7-D4F4-4D55-A1A6-30325A1DD1EC}" srcOrd="7" destOrd="0" presId="urn:microsoft.com/office/officeart/2005/8/layout/venn3"/>
    <dgm:cxn modelId="{5E829955-3DB2-4CEF-B3B4-898402874A64}" type="presParOf" srcId="{95CD1D26-A555-45E9-8FBF-86D93B7270FA}" destId="{8A1BB304-D822-40B5-A3E7-0679848C836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C31DB354-EA30-4474-9EAC-8EC7373F92C0}" type="doc">
      <dgm:prSet loTypeId="urn:microsoft.com/office/officeart/2005/8/layout/venn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1253A9B9-8535-4BF1-8CC0-646ADFF88004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4207DAF-5ADA-4676-9922-B6EA3608A39E}" type="par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E0813C-8C45-4E6D-8231-A7A7CF40B9EE}" type="sib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98F1FC9-0299-4C22-9085-7BAA22876D9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7DFB41C-358C-4289-946A-AC6CD14B1DA8}" type="par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42735A9-CD37-4983-9312-D480DEC2D5BA}" type="sib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254C37-97D1-48DB-87C4-840C3925F7C3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528FDF-032E-4C08-A337-30C89626BCBF}" type="par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5200B52-76DA-4AFB-AF80-AF8D2255F578}" type="sib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B27ED5B-146B-410A-8DA8-60F63CAE2022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4C792-7905-41DA-B209-CBDA7537DDCB}" type="par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441784-A463-4347-830B-05B7748FB420}" type="sib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0175835-257C-41C0-B2CD-43FE04E822D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5EA337-2085-4CD8-955B-BF0D0DDF909F}" type="par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EA770AF-D92D-4124-95B4-803C4FCC4490}" type="sib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D1D26-A555-45E9-8FBF-86D93B7270FA}" type="pres">
      <dgm:prSet presAssocID="{C31DB354-EA30-4474-9EAC-8EC7373F9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98E478-5C3A-4E15-A417-1F73E5280143}" type="pres">
      <dgm:prSet presAssocID="{1253A9B9-8535-4BF1-8CC0-646ADFF88004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FA157C-8E98-458E-BFEA-BC1984CAA9B6}" type="pres">
      <dgm:prSet presAssocID="{32E0813C-8C45-4E6D-8231-A7A7CF40B9EE}" presName="space" presStyleCnt="0"/>
      <dgm:spPr/>
    </dgm:pt>
    <dgm:pt modelId="{E3193ED6-620B-4FED-8B84-C5B084A31765}" type="pres">
      <dgm:prSet presAssocID="{598F1FC9-0299-4C22-9085-7BAA22876D9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4D0AE-5A17-44C9-9F2D-16881220F70F}" type="pres">
      <dgm:prSet presAssocID="{842735A9-CD37-4983-9312-D480DEC2D5BA}" presName="space" presStyleCnt="0"/>
      <dgm:spPr/>
    </dgm:pt>
    <dgm:pt modelId="{AA187D17-D528-4C9B-8E81-A4CB0CBC1DE6}" type="pres">
      <dgm:prSet presAssocID="{3C254C37-97D1-48DB-87C4-840C3925F7C3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211FD-BD31-41E4-A5A6-8E85D5EE87B2}" type="pres">
      <dgm:prSet presAssocID="{65200B52-76DA-4AFB-AF80-AF8D2255F578}" presName="space" presStyleCnt="0"/>
      <dgm:spPr/>
    </dgm:pt>
    <dgm:pt modelId="{5FE922F9-06D3-437E-96F4-7D309CE8F608}" type="pres">
      <dgm:prSet presAssocID="{5B27ED5B-146B-410A-8DA8-60F63CAE202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C3FB7-D4F4-4D55-A1A6-30325A1DD1EC}" type="pres">
      <dgm:prSet presAssocID="{AF441784-A463-4347-830B-05B7748FB420}" presName="space" presStyleCnt="0"/>
      <dgm:spPr/>
    </dgm:pt>
    <dgm:pt modelId="{8A1BB304-D822-40B5-A3E7-0679848C8369}" type="pres">
      <dgm:prSet presAssocID="{A0175835-257C-41C0-B2CD-43FE04E822D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133A90F-3332-4279-A013-8E179CA2039C}" type="presOf" srcId="{5B27ED5B-146B-410A-8DA8-60F63CAE2022}" destId="{5FE922F9-06D3-437E-96F4-7D309CE8F608}" srcOrd="0" destOrd="0" presId="urn:microsoft.com/office/officeart/2005/8/layout/venn3"/>
    <dgm:cxn modelId="{87693B89-753B-44FE-B8D4-78B45DF7F456}" srcId="{C31DB354-EA30-4474-9EAC-8EC7373F92C0}" destId="{1253A9B9-8535-4BF1-8CC0-646ADFF88004}" srcOrd="0" destOrd="0" parTransId="{64207DAF-5ADA-4676-9922-B6EA3608A39E}" sibTransId="{32E0813C-8C45-4E6D-8231-A7A7CF40B9EE}"/>
    <dgm:cxn modelId="{C3B483B4-0A5C-437F-92AD-EFD7F38BAFD4}" type="presOf" srcId="{598F1FC9-0299-4C22-9085-7BAA22876D99}" destId="{E3193ED6-620B-4FED-8B84-C5B084A31765}" srcOrd="0" destOrd="0" presId="urn:microsoft.com/office/officeart/2005/8/layout/venn3"/>
    <dgm:cxn modelId="{8E5DF749-ECD9-4155-8A6E-D0E38DF51AB5}" srcId="{C31DB354-EA30-4474-9EAC-8EC7373F92C0}" destId="{598F1FC9-0299-4C22-9085-7BAA22876D99}" srcOrd="1" destOrd="0" parTransId="{77DFB41C-358C-4289-946A-AC6CD14B1DA8}" sibTransId="{842735A9-CD37-4983-9312-D480DEC2D5BA}"/>
    <dgm:cxn modelId="{DB15FE5D-E4D6-400D-BB93-7610B2620B6A}" type="presOf" srcId="{3C254C37-97D1-48DB-87C4-840C3925F7C3}" destId="{AA187D17-D528-4C9B-8E81-A4CB0CBC1DE6}" srcOrd="0" destOrd="0" presId="urn:microsoft.com/office/officeart/2005/8/layout/venn3"/>
    <dgm:cxn modelId="{B044243E-25F4-4B93-A2C2-5A244E52E12E}" srcId="{C31DB354-EA30-4474-9EAC-8EC7373F92C0}" destId="{5B27ED5B-146B-410A-8DA8-60F63CAE2022}" srcOrd="3" destOrd="0" parTransId="{95C4C792-7905-41DA-B209-CBDA7537DDCB}" sibTransId="{AF441784-A463-4347-830B-05B7748FB420}"/>
    <dgm:cxn modelId="{1FEC8B3F-1ED7-4F6A-883A-2BAE31A87A11}" type="presOf" srcId="{C31DB354-EA30-4474-9EAC-8EC7373F92C0}" destId="{95CD1D26-A555-45E9-8FBF-86D93B7270FA}" srcOrd="0" destOrd="0" presId="urn:microsoft.com/office/officeart/2005/8/layout/venn3"/>
    <dgm:cxn modelId="{60FEC9EF-E222-4DCA-B5B7-D1DF6F3DADFA}" srcId="{C31DB354-EA30-4474-9EAC-8EC7373F92C0}" destId="{A0175835-257C-41C0-B2CD-43FE04E822D9}" srcOrd="4" destOrd="0" parTransId="{A15EA337-2085-4CD8-955B-BF0D0DDF909F}" sibTransId="{CEA770AF-D92D-4124-95B4-803C4FCC4490}"/>
    <dgm:cxn modelId="{3B036A0C-C926-4AB1-8538-FE879E2A88FD}" srcId="{C31DB354-EA30-4474-9EAC-8EC7373F92C0}" destId="{3C254C37-97D1-48DB-87C4-840C3925F7C3}" srcOrd="2" destOrd="0" parTransId="{95528FDF-032E-4C08-A337-30C89626BCBF}" sibTransId="{65200B52-76DA-4AFB-AF80-AF8D2255F578}"/>
    <dgm:cxn modelId="{D1659946-2BCC-42D8-B896-3CEB06C3BA74}" type="presOf" srcId="{1253A9B9-8535-4BF1-8CC0-646ADFF88004}" destId="{9C98E478-5C3A-4E15-A417-1F73E5280143}" srcOrd="0" destOrd="0" presId="urn:microsoft.com/office/officeart/2005/8/layout/venn3"/>
    <dgm:cxn modelId="{C6A68CEC-9313-4709-8B4A-D765AD114BEB}" type="presOf" srcId="{A0175835-257C-41C0-B2CD-43FE04E822D9}" destId="{8A1BB304-D822-40B5-A3E7-0679848C8369}" srcOrd="0" destOrd="0" presId="urn:microsoft.com/office/officeart/2005/8/layout/venn3"/>
    <dgm:cxn modelId="{D1140282-856B-4179-9AB6-75F355EA902D}" type="presParOf" srcId="{95CD1D26-A555-45E9-8FBF-86D93B7270FA}" destId="{9C98E478-5C3A-4E15-A417-1F73E5280143}" srcOrd="0" destOrd="0" presId="urn:microsoft.com/office/officeart/2005/8/layout/venn3"/>
    <dgm:cxn modelId="{E17D6807-7D08-4855-B09D-6E67F650ED0A}" type="presParOf" srcId="{95CD1D26-A555-45E9-8FBF-86D93B7270FA}" destId="{A3FA157C-8E98-458E-BFEA-BC1984CAA9B6}" srcOrd="1" destOrd="0" presId="urn:microsoft.com/office/officeart/2005/8/layout/venn3"/>
    <dgm:cxn modelId="{02582D30-0D7B-4865-91B8-3468E1F73197}" type="presParOf" srcId="{95CD1D26-A555-45E9-8FBF-86D93B7270FA}" destId="{E3193ED6-620B-4FED-8B84-C5B084A31765}" srcOrd="2" destOrd="0" presId="urn:microsoft.com/office/officeart/2005/8/layout/venn3"/>
    <dgm:cxn modelId="{24B8C621-E36D-402C-979B-548633AE05FD}" type="presParOf" srcId="{95CD1D26-A555-45E9-8FBF-86D93B7270FA}" destId="{A784D0AE-5A17-44C9-9F2D-16881220F70F}" srcOrd="3" destOrd="0" presId="urn:microsoft.com/office/officeart/2005/8/layout/venn3"/>
    <dgm:cxn modelId="{3C7CD975-57AD-4BC8-95B4-28861DE98483}" type="presParOf" srcId="{95CD1D26-A555-45E9-8FBF-86D93B7270FA}" destId="{AA187D17-D528-4C9B-8E81-A4CB0CBC1DE6}" srcOrd="4" destOrd="0" presId="urn:microsoft.com/office/officeart/2005/8/layout/venn3"/>
    <dgm:cxn modelId="{C3D2C395-9840-47FF-A9AD-CC5C349C80AB}" type="presParOf" srcId="{95CD1D26-A555-45E9-8FBF-86D93B7270FA}" destId="{7A5211FD-BD31-41E4-A5A6-8E85D5EE87B2}" srcOrd="5" destOrd="0" presId="urn:microsoft.com/office/officeart/2005/8/layout/venn3"/>
    <dgm:cxn modelId="{C076FD43-B9C0-447C-8FB8-37366F5DFA8D}" type="presParOf" srcId="{95CD1D26-A555-45E9-8FBF-86D93B7270FA}" destId="{5FE922F9-06D3-437E-96F4-7D309CE8F608}" srcOrd="6" destOrd="0" presId="urn:microsoft.com/office/officeart/2005/8/layout/venn3"/>
    <dgm:cxn modelId="{E4AE1611-A9E2-4619-A733-2F06C8FA5BAC}" type="presParOf" srcId="{95CD1D26-A555-45E9-8FBF-86D93B7270FA}" destId="{9B0C3FB7-D4F4-4D55-A1A6-30325A1DD1EC}" srcOrd="7" destOrd="0" presId="urn:microsoft.com/office/officeart/2005/8/layout/venn3"/>
    <dgm:cxn modelId="{9707951C-5858-45AA-91A7-DBE1FABCF023}" type="presParOf" srcId="{95CD1D26-A555-45E9-8FBF-86D93B7270FA}" destId="{8A1BB304-D822-40B5-A3E7-0679848C836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1DB354-EA30-4474-9EAC-8EC7373F92C0}" type="doc">
      <dgm:prSet loTypeId="urn:microsoft.com/office/officeart/2005/8/layout/venn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1253A9B9-8535-4BF1-8CC0-646ADFF88004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4207DAF-5ADA-4676-9922-B6EA3608A39E}" type="par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E0813C-8C45-4E6D-8231-A7A7CF40B9EE}" type="sib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98F1FC9-0299-4C22-9085-7BAA22876D9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7DFB41C-358C-4289-946A-AC6CD14B1DA8}" type="par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42735A9-CD37-4983-9312-D480DEC2D5BA}" type="sib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254C37-97D1-48DB-87C4-840C3925F7C3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528FDF-032E-4C08-A337-30C89626BCBF}" type="par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5200B52-76DA-4AFB-AF80-AF8D2255F578}" type="sib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B27ED5B-146B-410A-8DA8-60F63CAE2022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4C792-7905-41DA-B209-CBDA7537DDCB}" type="par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441784-A463-4347-830B-05B7748FB420}" type="sib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0175835-257C-41C0-B2CD-43FE04E822D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5EA337-2085-4CD8-955B-BF0D0DDF909F}" type="par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EA770AF-D92D-4124-95B4-803C4FCC4490}" type="sib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D1D26-A555-45E9-8FBF-86D93B7270FA}" type="pres">
      <dgm:prSet presAssocID="{C31DB354-EA30-4474-9EAC-8EC7373F9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98E478-5C3A-4E15-A417-1F73E5280143}" type="pres">
      <dgm:prSet presAssocID="{1253A9B9-8535-4BF1-8CC0-646ADFF88004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FA157C-8E98-458E-BFEA-BC1984CAA9B6}" type="pres">
      <dgm:prSet presAssocID="{32E0813C-8C45-4E6D-8231-A7A7CF40B9EE}" presName="space" presStyleCnt="0"/>
      <dgm:spPr/>
    </dgm:pt>
    <dgm:pt modelId="{E3193ED6-620B-4FED-8B84-C5B084A31765}" type="pres">
      <dgm:prSet presAssocID="{598F1FC9-0299-4C22-9085-7BAA22876D9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4D0AE-5A17-44C9-9F2D-16881220F70F}" type="pres">
      <dgm:prSet presAssocID="{842735A9-CD37-4983-9312-D480DEC2D5BA}" presName="space" presStyleCnt="0"/>
      <dgm:spPr/>
    </dgm:pt>
    <dgm:pt modelId="{AA187D17-D528-4C9B-8E81-A4CB0CBC1DE6}" type="pres">
      <dgm:prSet presAssocID="{3C254C37-97D1-48DB-87C4-840C3925F7C3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211FD-BD31-41E4-A5A6-8E85D5EE87B2}" type="pres">
      <dgm:prSet presAssocID="{65200B52-76DA-4AFB-AF80-AF8D2255F578}" presName="space" presStyleCnt="0"/>
      <dgm:spPr/>
    </dgm:pt>
    <dgm:pt modelId="{5FE922F9-06D3-437E-96F4-7D309CE8F608}" type="pres">
      <dgm:prSet presAssocID="{5B27ED5B-146B-410A-8DA8-60F63CAE202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C3FB7-D4F4-4D55-A1A6-30325A1DD1EC}" type="pres">
      <dgm:prSet presAssocID="{AF441784-A463-4347-830B-05B7748FB420}" presName="space" presStyleCnt="0"/>
      <dgm:spPr/>
    </dgm:pt>
    <dgm:pt modelId="{8A1BB304-D822-40B5-A3E7-0679848C8369}" type="pres">
      <dgm:prSet presAssocID="{A0175835-257C-41C0-B2CD-43FE04E822D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AA723B0-2D03-4FC0-8404-B166210A0658}" type="presOf" srcId="{598F1FC9-0299-4C22-9085-7BAA22876D99}" destId="{E3193ED6-620B-4FED-8B84-C5B084A31765}" srcOrd="0" destOrd="0" presId="urn:microsoft.com/office/officeart/2005/8/layout/venn3"/>
    <dgm:cxn modelId="{87693B89-753B-44FE-B8D4-78B45DF7F456}" srcId="{C31DB354-EA30-4474-9EAC-8EC7373F92C0}" destId="{1253A9B9-8535-4BF1-8CC0-646ADFF88004}" srcOrd="0" destOrd="0" parTransId="{64207DAF-5ADA-4676-9922-B6EA3608A39E}" sibTransId="{32E0813C-8C45-4E6D-8231-A7A7CF40B9EE}"/>
    <dgm:cxn modelId="{BCECB695-6631-4F22-944F-AEA5FC978FBB}" type="presOf" srcId="{C31DB354-EA30-4474-9EAC-8EC7373F92C0}" destId="{95CD1D26-A555-45E9-8FBF-86D93B7270FA}" srcOrd="0" destOrd="0" presId="urn:microsoft.com/office/officeart/2005/8/layout/venn3"/>
    <dgm:cxn modelId="{6999B15D-C087-4475-A7A0-B6DECADEED9F}" type="presOf" srcId="{5B27ED5B-146B-410A-8DA8-60F63CAE2022}" destId="{5FE922F9-06D3-437E-96F4-7D309CE8F608}" srcOrd="0" destOrd="0" presId="urn:microsoft.com/office/officeart/2005/8/layout/venn3"/>
    <dgm:cxn modelId="{87E3D7BA-B43E-4678-B252-69ECAA5F200F}" type="presOf" srcId="{1253A9B9-8535-4BF1-8CC0-646ADFF88004}" destId="{9C98E478-5C3A-4E15-A417-1F73E5280143}" srcOrd="0" destOrd="0" presId="urn:microsoft.com/office/officeart/2005/8/layout/venn3"/>
    <dgm:cxn modelId="{8E5DF749-ECD9-4155-8A6E-D0E38DF51AB5}" srcId="{C31DB354-EA30-4474-9EAC-8EC7373F92C0}" destId="{598F1FC9-0299-4C22-9085-7BAA22876D99}" srcOrd="1" destOrd="0" parTransId="{77DFB41C-358C-4289-946A-AC6CD14B1DA8}" sibTransId="{842735A9-CD37-4983-9312-D480DEC2D5BA}"/>
    <dgm:cxn modelId="{3E1C28C4-4AE6-455E-9C40-B82DCE51FD61}" type="presOf" srcId="{A0175835-257C-41C0-B2CD-43FE04E822D9}" destId="{8A1BB304-D822-40B5-A3E7-0679848C8369}" srcOrd="0" destOrd="0" presId="urn:microsoft.com/office/officeart/2005/8/layout/venn3"/>
    <dgm:cxn modelId="{B044243E-25F4-4B93-A2C2-5A244E52E12E}" srcId="{C31DB354-EA30-4474-9EAC-8EC7373F92C0}" destId="{5B27ED5B-146B-410A-8DA8-60F63CAE2022}" srcOrd="3" destOrd="0" parTransId="{95C4C792-7905-41DA-B209-CBDA7537DDCB}" sibTransId="{AF441784-A463-4347-830B-05B7748FB420}"/>
    <dgm:cxn modelId="{61D006DD-F32C-46FE-A0E2-8BF27211227A}" type="presOf" srcId="{3C254C37-97D1-48DB-87C4-840C3925F7C3}" destId="{AA187D17-D528-4C9B-8E81-A4CB0CBC1DE6}" srcOrd="0" destOrd="0" presId="urn:microsoft.com/office/officeart/2005/8/layout/venn3"/>
    <dgm:cxn modelId="{60FEC9EF-E222-4DCA-B5B7-D1DF6F3DADFA}" srcId="{C31DB354-EA30-4474-9EAC-8EC7373F92C0}" destId="{A0175835-257C-41C0-B2CD-43FE04E822D9}" srcOrd="4" destOrd="0" parTransId="{A15EA337-2085-4CD8-955B-BF0D0DDF909F}" sibTransId="{CEA770AF-D92D-4124-95B4-803C4FCC4490}"/>
    <dgm:cxn modelId="{3B036A0C-C926-4AB1-8538-FE879E2A88FD}" srcId="{C31DB354-EA30-4474-9EAC-8EC7373F92C0}" destId="{3C254C37-97D1-48DB-87C4-840C3925F7C3}" srcOrd="2" destOrd="0" parTransId="{95528FDF-032E-4C08-A337-30C89626BCBF}" sibTransId="{65200B52-76DA-4AFB-AF80-AF8D2255F578}"/>
    <dgm:cxn modelId="{F35AD58A-20EC-4B68-A1C7-E81A42903874}" type="presParOf" srcId="{95CD1D26-A555-45E9-8FBF-86D93B7270FA}" destId="{9C98E478-5C3A-4E15-A417-1F73E5280143}" srcOrd="0" destOrd="0" presId="urn:microsoft.com/office/officeart/2005/8/layout/venn3"/>
    <dgm:cxn modelId="{DC97DFC2-6150-4645-977B-56396A0B9837}" type="presParOf" srcId="{95CD1D26-A555-45E9-8FBF-86D93B7270FA}" destId="{A3FA157C-8E98-458E-BFEA-BC1984CAA9B6}" srcOrd="1" destOrd="0" presId="urn:microsoft.com/office/officeart/2005/8/layout/venn3"/>
    <dgm:cxn modelId="{9D63F33F-5BEF-43BC-9E75-FA5B783D0DB5}" type="presParOf" srcId="{95CD1D26-A555-45E9-8FBF-86D93B7270FA}" destId="{E3193ED6-620B-4FED-8B84-C5B084A31765}" srcOrd="2" destOrd="0" presId="urn:microsoft.com/office/officeart/2005/8/layout/venn3"/>
    <dgm:cxn modelId="{C0F0D8E3-2723-4FFD-BEF8-4219BFBFD1AA}" type="presParOf" srcId="{95CD1D26-A555-45E9-8FBF-86D93B7270FA}" destId="{A784D0AE-5A17-44C9-9F2D-16881220F70F}" srcOrd="3" destOrd="0" presId="urn:microsoft.com/office/officeart/2005/8/layout/venn3"/>
    <dgm:cxn modelId="{536DB5A8-A920-451F-8C39-CFE1DCA86D9B}" type="presParOf" srcId="{95CD1D26-A555-45E9-8FBF-86D93B7270FA}" destId="{AA187D17-D528-4C9B-8E81-A4CB0CBC1DE6}" srcOrd="4" destOrd="0" presId="urn:microsoft.com/office/officeart/2005/8/layout/venn3"/>
    <dgm:cxn modelId="{B217B325-6F0D-43EC-B9F8-C2FE075C42F9}" type="presParOf" srcId="{95CD1D26-A555-45E9-8FBF-86D93B7270FA}" destId="{7A5211FD-BD31-41E4-A5A6-8E85D5EE87B2}" srcOrd="5" destOrd="0" presId="urn:microsoft.com/office/officeart/2005/8/layout/venn3"/>
    <dgm:cxn modelId="{F15B965D-753B-409D-BE02-EC03A539EDE7}" type="presParOf" srcId="{95CD1D26-A555-45E9-8FBF-86D93B7270FA}" destId="{5FE922F9-06D3-437E-96F4-7D309CE8F608}" srcOrd="6" destOrd="0" presId="urn:microsoft.com/office/officeart/2005/8/layout/venn3"/>
    <dgm:cxn modelId="{9BD97680-EEC2-4BC6-842A-27E01B78372A}" type="presParOf" srcId="{95CD1D26-A555-45E9-8FBF-86D93B7270FA}" destId="{9B0C3FB7-D4F4-4D55-A1A6-30325A1DD1EC}" srcOrd="7" destOrd="0" presId="urn:microsoft.com/office/officeart/2005/8/layout/venn3"/>
    <dgm:cxn modelId="{42DA10CC-B65B-4F4D-B748-210F08101957}" type="presParOf" srcId="{95CD1D26-A555-45E9-8FBF-86D93B7270FA}" destId="{8A1BB304-D822-40B5-A3E7-0679848C836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31DB354-EA30-4474-9EAC-8EC7373F92C0}" type="doc">
      <dgm:prSet loTypeId="urn:microsoft.com/office/officeart/2005/8/layout/venn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1253A9B9-8535-4BF1-8CC0-646ADFF88004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4207DAF-5ADA-4676-9922-B6EA3608A39E}" type="par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E0813C-8C45-4E6D-8231-A7A7CF40B9EE}" type="sib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98F1FC9-0299-4C22-9085-7BAA22876D9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7DFB41C-358C-4289-946A-AC6CD14B1DA8}" type="par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42735A9-CD37-4983-9312-D480DEC2D5BA}" type="sib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254C37-97D1-48DB-87C4-840C3925F7C3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528FDF-032E-4C08-A337-30C89626BCBF}" type="par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5200B52-76DA-4AFB-AF80-AF8D2255F578}" type="sib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B27ED5B-146B-410A-8DA8-60F63CAE2022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4C792-7905-41DA-B209-CBDA7537DDCB}" type="par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441784-A463-4347-830B-05B7748FB420}" type="sib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0175835-257C-41C0-B2CD-43FE04E822D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5EA337-2085-4CD8-955B-BF0D0DDF909F}" type="par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EA770AF-D92D-4124-95B4-803C4FCC4490}" type="sib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D1D26-A555-45E9-8FBF-86D93B7270FA}" type="pres">
      <dgm:prSet presAssocID="{C31DB354-EA30-4474-9EAC-8EC7373F9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98E478-5C3A-4E15-A417-1F73E5280143}" type="pres">
      <dgm:prSet presAssocID="{1253A9B9-8535-4BF1-8CC0-646ADFF88004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FA157C-8E98-458E-BFEA-BC1984CAA9B6}" type="pres">
      <dgm:prSet presAssocID="{32E0813C-8C45-4E6D-8231-A7A7CF40B9EE}" presName="space" presStyleCnt="0"/>
      <dgm:spPr/>
    </dgm:pt>
    <dgm:pt modelId="{E3193ED6-620B-4FED-8B84-C5B084A31765}" type="pres">
      <dgm:prSet presAssocID="{598F1FC9-0299-4C22-9085-7BAA22876D9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4D0AE-5A17-44C9-9F2D-16881220F70F}" type="pres">
      <dgm:prSet presAssocID="{842735A9-CD37-4983-9312-D480DEC2D5BA}" presName="space" presStyleCnt="0"/>
      <dgm:spPr/>
    </dgm:pt>
    <dgm:pt modelId="{AA187D17-D528-4C9B-8E81-A4CB0CBC1DE6}" type="pres">
      <dgm:prSet presAssocID="{3C254C37-97D1-48DB-87C4-840C3925F7C3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211FD-BD31-41E4-A5A6-8E85D5EE87B2}" type="pres">
      <dgm:prSet presAssocID="{65200B52-76DA-4AFB-AF80-AF8D2255F578}" presName="space" presStyleCnt="0"/>
      <dgm:spPr/>
    </dgm:pt>
    <dgm:pt modelId="{5FE922F9-06D3-437E-96F4-7D309CE8F608}" type="pres">
      <dgm:prSet presAssocID="{5B27ED5B-146B-410A-8DA8-60F63CAE202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C3FB7-D4F4-4D55-A1A6-30325A1DD1EC}" type="pres">
      <dgm:prSet presAssocID="{AF441784-A463-4347-830B-05B7748FB420}" presName="space" presStyleCnt="0"/>
      <dgm:spPr/>
    </dgm:pt>
    <dgm:pt modelId="{8A1BB304-D822-40B5-A3E7-0679848C8369}" type="pres">
      <dgm:prSet presAssocID="{A0175835-257C-41C0-B2CD-43FE04E822D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4E65140-7AE1-4ACC-AE1B-C3CF955B8EE9}" type="presOf" srcId="{C31DB354-EA30-4474-9EAC-8EC7373F92C0}" destId="{95CD1D26-A555-45E9-8FBF-86D93B7270FA}" srcOrd="0" destOrd="0" presId="urn:microsoft.com/office/officeart/2005/8/layout/venn3"/>
    <dgm:cxn modelId="{F23A579F-CAAE-4A1B-9C6A-2D3440F7E648}" type="presOf" srcId="{3C254C37-97D1-48DB-87C4-840C3925F7C3}" destId="{AA187D17-D528-4C9B-8E81-A4CB0CBC1DE6}" srcOrd="0" destOrd="0" presId="urn:microsoft.com/office/officeart/2005/8/layout/venn3"/>
    <dgm:cxn modelId="{87693B89-753B-44FE-B8D4-78B45DF7F456}" srcId="{C31DB354-EA30-4474-9EAC-8EC7373F92C0}" destId="{1253A9B9-8535-4BF1-8CC0-646ADFF88004}" srcOrd="0" destOrd="0" parTransId="{64207DAF-5ADA-4676-9922-B6EA3608A39E}" sibTransId="{32E0813C-8C45-4E6D-8231-A7A7CF40B9EE}"/>
    <dgm:cxn modelId="{8E5DF749-ECD9-4155-8A6E-D0E38DF51AB5}" srcId="{C31DB354-EA30-4474-9EAC-8EC7373F92C0}" destId="{598F1FC9-0299-4C22-9085-7BAA22876D99}" srcOrd="1" destOrd="0" parTransId="{77DFB41C-358C-4289-946A-AC6CD14B1DA8}" sibTransId="{842735A9-CD37-4983-9312-D480DEC2D5BA}"/>
    <dgm:cxn modelId="{A738A728-17A9-4AFD-9D6D-CF800F30B565}" type="presOf" srcId="{1253A9B9-8535-4BF1-8CC0-646ADFF88004}" destId="{9C98E478-5C3A-4E15-A417-1F73E5280143}" srcOrd="0" destOrd="0" presId="urn:microsoft.com/office/officeart/2005/8/layout/venn3"/>
    <dgm:cxn modelId="{B044243E-25F4-4B93-A2C2-5A244E52E12E}" srcId="{C31DB354-EA30-4474-9EAC-8EC7373F92C0}" destId="{5B27ED5B-146B-410A-8DA8-60F63CAE2022}" srcOrd="3" destOrd="0" parTransId="{95C4C792-7905-41DA-B209-CBDA7537DDCB}" sibTransId="{AF441784-A463-4347-830B-05B7748FB420}"/>
    <dgm:cxn modelId="{7CBFBDC7-776C-4776-9731-ACDAB16D405A}" type="presOf" srcId="{5B27ED5B-146B-410A-8DA8-60F63CAE2022}" destId="{5FE922F9-06D3-437E-96F4-7D309CE8F608}" srcOrd="0" destOrd="0" presId="urn:microsoft.com/office/officeart/2005/8/layout/venn3"/>
    <dgm:cxn modelId="{60FEC9EF-E222-4DCA-B5B7-D1DF6F3DADFA}" srcId="{C31DB354-EA30-4474-9EAC-8EC7373F92C0}" destId="{A0175835-257C-41C0-B2CD-43FE04E822D9}" srcOrd="4" destOrd="0" parTransId="{A15EA337-2085-4CD8-955B-BF0D0DDF909F}" sibTransId="{CEA770AF-D92D-4124-95B4-803C4FCC4490}"/>
    <dgm:cxn modelId="{3B036A0C-C926-4AB1-8538-FE879E2A88FD}" srcId="{C31DB354-EA30-4474-9EAC-8EC7373F92C0}" destId="{3C254C37-97D1-48DB-87C4-840C3925F7C3}" srcOrd="2" destOrd="0" parTransId="{95528FDF-032E-4C08-A337-30C89626BCBF}" sibTransId="{65200B52-76DA-4AFB-AF80-AF8D2255F578}"/>
    <dgm:cxn modelId="{F4413C61-B517-4FAE-86F2-3B22E6A628E1}" type="presOf" srcId="{A0175835-257C-41C0-B2CD-43FE04E822D9}" destId="{8A1BB304-D822-40B5-A3E7-0679848C8369}" srcOrd="0" destOrd="0" presId="urn:microsoft.com/office/officeart/2005/8/layout/venn3"/>
    <dgm:cxn modelId="{9F1F489C-E36B-4E20-A8F7-3905DA54C6E9}" type="presOf" srcId="{598F1FC9-0299-4C22-9085-7BAA22876D99}" destId="{E3193ED6-620B-4FED-8B84-C5B084A31765}" srcOrd="0" destOrd="0" presId="urn:microsoft.com/office/officeart/2005/8/layout/venn3"/>
    <dgm:cxn modelId="{DC8547C5-9B9C-42E5-8FEA-0D68019C7182}" type="presParOf" srcId="{95CD1D26-A555-45E9-8FBF-86D93B7270FA}" destId="{9C98E478-5C3A-4E15-A417-1F73E5280143}" srcOrd="0" destOrd="0" presId="urn:microsoft.com/office/officeart/2005/8/layout/venn3"/>
    <dgm:cxn modelId="{E578ABAB-3576-4F5A-B60A-489D44E28F02}" type="presParOf" srcId="{95CD1D26-A555-45E9-8FBF-86D93B7270FA}" destId="{A3FA157C-8E98-458E-BFEA-BC1984CAA9B6}" srcOrd="1" destOrd="0" presId="urn:microsoft.com/office/officeart/2005/8/layout/venn3"/>
    <dgm:cxn modelId="{375A6632-A50D-4D2A-9737-99009C0ECAF6}" type="presParOf" srcId="{95CD1D26-A555-45E9-8FBF-86D93B7270FA}" destId="{E3193ED6-620B-4FED-8B84-C5B084A31765}" srcOrd="2" destOrd="0" presId="urn:microsoft.com/office/officeart/2005/8/layout/venn3"/>
    <dgm:cxn modelId="{C4B05DFB-A977-47C4-80E9-1117B876A7F4}" type="presParOf" srcId="{95CD1D26-A555-45E9-8FBF-86D93B7270FA}" destId="{A784D0AE-5A17-44C9-9F2D-16881220F70F}" srcOrd="3" destOrd="0" presId="urn:microsoft.com/office/officeart/2005/8/layout/venn3"/>
    <dgm:cxn modelId="{B651B0AA-5F69-46B4-9583-324A71E5D25B}" type="presParOf" srcId="{95CD1D26-A555-45E9-8FBF-86D93B7270FA}" destId="{AA187D17-D528-4C9B-8E81-A4CB0CBC1DE6}" srcOrd="4" destOrd="0" presId="urn:microsoft.com/office/officeart/2005/8/layout/venn3"/>
    <dgm:cxn modelId="{C8F24002-785F-448E-969C-EA6BE89859D4}" type="presParOf" srcId="{95CD1D26-A555-45E9-8FBF-86D93B7270FA}" destId="{7A5211FD-BD31-41E4-A5A6-8E85D5EE87B2}" srcOrd="5" destOrd="0" presId="urn:microsoft.com/office/officeart/2005/8/layout/venn3"/>
    <dgm:cxn modelId="{3BCC0A6C-3FE5-493A-B2CC-4A1B1B72C007}" type="presParOf" srcId="{95CD1D26-A555-45E9-8FBF-86D93B7270FA}" destId="{5FE922F9-06D3-437E-96F4-7D309CE8F608}" srcOrd="6" destOrd="0" presId="urn:microsoft.com/office/officeart/2005/8/layout/venn3"/>
    <dgm:cxn modelId="{BFA2E0D8-25F5-4B01-85DE-6FB8C86D7AC8}" type="presParOf" srcId="{95CD1D26-A555-45E9-8FBF-86D93B7270FA}" destId="{9B0C3FB7-D4F4-4D55-A1A6-30325A1DD1EC}" srcOrd="7" destOrd="0" presId="urn:microsoft.com/office/officeart/2005/8/layout/venn3"/>
    <dgm:cxn modelId="{7D1208A1-3DAD-4E45-9B87-8D4773CB820B}" type="presParOf" srcId="{95CD1D26-A555-45E9-8FBF-86D93B7270FA}" destId="{8A1BB304-D822-40B5-A3E7-0679848C836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31DB354-EA30-4474-9EAC-8EC7373F92C0}" type="doc">
      <dgm:prSet loTypeId="urn:microsoft.com/office/officeart/2005/8/layout/venn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1253A9B9-8535-4BF1-8CC0-646ADFF88004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4207DAF-5ADA-4676-9922-B6EA3608A39E}" type="par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E0813C-8C45-4E6D-8231-A7A7CF40B9EE}" type="sib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98F1FC9-0299-4C22-9085-7BAA22876D9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7DFB41C-358C-4289-946A-AC6CD14B1DA8}" type="par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42735A9-CD37-4983-9312-D480DEC2D5BA}" type="sib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254C37-97D1-48DB-87C4-840C3925F7C3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528FDF-032E-4C08-A337-30C89626BCBF}" type="par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5200B52-76DA-4AFB-AF80-AF8D2255F578}" type="sib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B27ED5B-146B-410A-8DA8-60F63CAE2022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4C792-7905-41DA-B209-CBDA7537DDCB}" type="par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441784-A463-4347-830B-05B7748FB420}" type="sib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0175835-257C-41C0-B2CD-43FE04E822D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5EA337-2085-4CD8-955B-BF0D0DDF909F}" type="par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EA770AF-D92D-4124-95B4-803C4FCC4490}" type="sib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D1D26-A555-45E9-8FBF-86D93B7270FA}" type="pres">
      <dgm:prSet presAssocID="{C31DB354-EA30-4474-9EAC-8EC7373F9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98E478-5C3A-4E15-A417-1F73E5280143}" type="pres">
      <dgm:prSet presAssocID="{1253A9B9-8535-4BF1-8CC0-646ADFF88004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FA157C-8E98-458E-BFEA-BC1984CAA9B6}" type="pres">
      <dgm:prSet presAssocID="{32E0813C-8C45-4E6D-8231-A7A7CF40B9EE}" presName="space" presStyleCnt="0"/>
      <dgm:spPr/>
    </dgm:pt>
    <dgm:pt modelId="{E3193ED6-620B-4FED-8B84-C5B084A31765}" type="pres">
      <dgm:prSet presAssocID="{598F1FC9-0299-4C22-9085-7BAA22876D9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4D0AE-5A17-44C9-9F2D-16881220F70F}" type="pres">
      <dgm:prSet presAssocID="{842735A9-CD37-4983-9312-D480DEC2D5BA}" presName="space" presStyleCnt="0"/>
      <dgm:spPr/>
    </dgm:pt>
    <dgm:pt modelId="{AA187D17-D528-4C9B-8E81-A4CB0CBC1DE6}" type="pres">
      <dgm:prSet presAssocID="{3C254C37-97D1-48DB-87C4-840C3925F7C3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211FD-BD31-41E4-A5A6-8E85D5EE87B2}" type="pres">
      <dgm:prSet presAssocID="{65200B52-76DA-4AFB-AF80-AF8D2255F578}" presName="space" presStyleCnt="0"/>
      <dgm:spPr/>
    </dgm:pt>
    <dgm:pt modelId="{5FE922F9-06D3-437E-96F4-7D309CE8F608}" type="pres">
      <dgm:prSet presAssocID="{5B27ED5B-146B-410A-8DA8-60F63CAE202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C3FB7-D4F4-4D55-A1A6-30325A1DD1EC}" type="pres">
      <dgm:prSet presAssocID="{AF441784-A463-4347-830B-05B7748FB420}" presName="space" presStyleCnt="0"/>
      <dgm:spPr/>
    </dgm:pt>
    <dgm:pt modelId="{8A1BB304-D822-40B5-A3E7-0679848C8369}" type="pres">
      <dgm:prSet presAssocID="{A0175835-257C-41C0-B2CD-43FE04E822D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EB3806C-4D86-4787-97B9-28D72E91F535}" type="presOf" srcId="{3C254C37-97D1-48DB-87C4-840C3925F7C3}" destId="{AA187D17-D528-4C9B-8E81-A4CB0CBC1DE6}" srcOrd="0" destOrd="0" presId="urn:microsoft.com/office/officeart/2005/8/layout/venn3"/>
    <dgm:cxn modelId="{87693B89-753B-44FE-B8D4-78B45DF7F456}" srcId="{C31DB354-EA30-4474-9EAC-8EC7373F92C0}" destId="{1253A9B9-8535-4BF1-8CC0-646ADFF88004}" srcOrd="0" destOrd="0" parTransId="{64207DAF-5ADA-4676-9922-B6EA3608A39E}" sibTransId="{32E0813C-8C45-4E6D-8231-A7A7CF40B9EE}"/>
    <dgm:cxn modelId="{8E5DF749-ECD9-4155-8A6E-D0E38DF51AB5}" srcId="{C31DB354-EA30-4474-9EAC-8EC7373F92C0}" destId="{598F1FC9-0299-4C22-9085-7BAA22876D99}" srcOrd="1" destOrd="0" parTransId="{77DFB41C-358C-4289-946A-AC6CD14B1DA8}" sibTransId="{842735A9-CD37-4983-9312-D480DEC2D5BA}"/>
    <dgm:cxn modelId="{C55E9B05-812E-4877-AD9F-45B79D9FB281}" type="presOf" srcId="{C31DB354-EA30-4474-9EAC-8EC7373F92C0}" destId="{95CD1D26-A555-45E9-8FBF-86D93B7270FA}" srcOrd="0" destOrd="0" presId="urn:microsoft.com/office/officeart/2005/8/layout/venn3"/>
    <dgm:cxn modelId="{B02201C3-E707-4B9E-9C40-664FE1FA7A70}" type="presOf" srcId="{1253A9B9-8535-4BF1-8CC0-646ADFF88004}" destId="{9C98E478-5C3A-4E15-A417-1F73E5280143}" srcOrd="0" destOrd="0" presId="urn:microsoft.com/office/officeart/2005/8/layout/venn3"/>
    <dgm:cxn modelId="{B044243E-25F4-4B93-A2C2-5A244E52E12E}" srcId="{C31DB354-EA30-4474-9EAC-8EC7373F92C0}" destId="{5B27ED5B-146B-410A-8DA8-60F63CAE2022}" srcOrd="3" destOrd="0" parTransId="{95C4C792-7905-41DA-B209-CBDA7537DDCB}" sibTransId="{AF441784-A463-4347-830B-05B7748FB420}"/>
    <dgm:cxn modelId="{60FEC9EF-E222-4DCA-B5B7-D1DF6F3DADFA}" srcId="{C31DB354-EA30-4474-9EAC-8EC7373F92C0}" destId="{A0175835-257C-41C0-B2CD-43FE04E822D9}" srcOrd="4" destOrd="0" parTransId="{A15EA337-2085-4CD8-955B-BF0D0DDF909F}" sibTransId="{CEA770AF-D92D-4124-95B4-803C4FCC4490}"/>
    <dgm:cxn modelId="{5463716B-2AAF-4497-81CD-7760F8299DA1}" type="presOf" srcId="{598F1FC9-0299-4C22-9085-7BAA22876D99}" destId="{E3193ED6-620B-4FED-8B84-C5B084A31765}" srcOrd="0" destOrd="0" presId="urn:microsoft.com/office/officeart/2005/8/layout/venn3"/>
    <dgm:cxn modelId="{3B036A0C-C926-4AB1-8538-FE879E2A88FD}" srcId="{C31DB354-EA30-4474-9EAC-8EC7373F92C0}" destId="{3C254C37-97D1-48DB-87C4-840C3925F7C3}" srcOrd="2" destOrd="0" parTransId="{95528FDF-032E-4C08-A337-30C89626BCBF}" sibTransId="{65200B52-76DA-4AFB-AF80-AF8D2255F578}"/>
    <dgm:cxn modelId="{C580CE3C-0C0C-4459-A734-C1E7721E7E58}" type="presOf" srcId="{5B27ED5B-146B-410A-8DA8-60F63CAE2022}" destId="{5FE922F9-06D3-437E-96F4-7D309CE8F608}" srcOrd="0" destOrd="0" presId="urn:microsoft.com/office/officeart/2005/8/layout/venn3"/>
    <dgm:cxn modelId="{E2F23589-4172-4E9C-85E6-D56B226BEF5D}" type="presOf" srcId="{A0175835-257C-41C0-B2CD-43FE04E822D9}" destId="{8A1BB304-D822-40B5-A3E7-0679848C8369}" srcOrd="0" destOrd="0" presId="urn:microsoft.com/office/officeart/2005/8/layout/venn3"/>
    <dgm:cxn modelId="{6669B4B1-3A3E-4019-AFA8-C5AB739E346A}" type="presParOf" srcId="{95CD1D26-A555-45E9-8FBF-86D93B7270FA}" destId="{9C98E478-5C3A-4E15-A417-1F73E5280143}" srcOrd="0" destOrd="0" presId="urn:microsoft.com/office/officeart/2005/8/layout/venn3"/>
    <dgm:cxn modelId="{FC3B7381-80EC-434B-833E-BCC29959C159}" type="presParOf" srcId="{95CD1D26-A555-45E9-8FBF-86D93B7270FA}" destId="{A3FA157C-8E98-458E-BFEA-BC1984CAA9B6}" srcOrd="1" destOrd="0" presId="urn:microsoft.com/office/officeart/2005/8/layout/venn3"/>
    <dgm:cxn modelId="{F701EF6B-3EDD-47F5-9AC6-84082CF9A1FA}" type="presParOf" srcId="{95CD1D26-A555-45E9-8FBF-86D93B7270FA}" destId="{E3193ED6-620B-4FED-8B84-C5B084A31765}" srcOrd="2" destOrd="0" presId="urn:microsoft.com/office/officeart/2005/8/layout/venn3"/>
    <dgm:cxn modelId="{CEBA973D-1A61-4ACB-95D4-FBFB46A6D21D}" type="presParOf" srcId="{95CD1D26-A555-45E9-8FBF-86D93B7270FA}" destId="{A784D0AE-5A17-44C9-9F2D-16881220F70F}" srcOrd="3" destOrd="0" presId="urn:microsoft.com/office/officeart/2005/8/layout/venn3"/>
    <dgm:cxn modelId="{5FC7C69B-9D98-4ACF-8E3B-C1F9E597B24F}" type="presParOf" srcId="{95CD1D26-A555-45E9-8FBF-86D93B7270FA}" destId="{AA187D17-D528-4C9B-8E81-A4CB0CBC1DE6}" srcOrd="4" destOrd="0" presId="urn:microsoft.com/office/officeart/2005/8/layout/venn3"/>
    <dgm:cxn modelId="{EF143353-CD68-44F3-8140-6394B04B2E2F}" type="presParOf" srcId="{95CD1D26-A555-45E9-8FBF-86D93B7270FA}" destId="{7A5211FD-BD31-41E4-A5A6-8E85D5EE87B2}" srcOrd="5" destOrd="0" presId="urn:microsoft.com/office/officeart/2005/8/layout/venn3"/>
    <dgm:cxn modelId="{038652C4-2159-452F-A0C6-804B39E8C880}" type="presParOf" srcId="{95CD1D26-A555-45E9-8FBF-86D93B7270FA}" destId="{5FE922F9-06D3-437E-96F4-7D309CE8F608}" srcOrd="6" destOrd="0" presId="urn:microsoft.com/office/officeart/2005/8/layout/venn3"/>
    <dgm:cxn modelId="{7C1EB089-AB0E-4CE8-99C4-C08745048A63}" type="presParOf" srcId="{95CD1D26-A555-45E9-8FBF-86D93B7270FA}" destId="{9B0C3FB7-D4F4-4D55-A1A6-30325A1DD1EC}" srcOrd="7" destOrd="0" presId="urn:microsoft.com/office/officeart/2005/8/layout/venn3"/>
    <dgm:cxn modelId="{96BD5D56-9991-41EA-9C81-32B67E001C22}" type="presParOf" srcId="{95CD1D26-A555-45E9-8FBF-86D93B7270FA}" destId="{8A1BB304-D822-40B5-A3E7-0679848C836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C31DB354-EA30-4474-9EAC-8EC7373F92C0}" type="doc">
      <dgm:prSet loTypeId="urn:microsoft.com/office/officeart/2005/8/layout/venn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1253A9B9-8535-4BF1-8CC0-646ADFF88004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4207DAF-5ADA-4676-9922-B6EA3608A39E}" type="par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E0813C-8C45-4E6D-8231-A7A7CF40B9EE}" type="sib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98F1FC9-0299-4C22-9085-7BAA22876D9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7DFB41C-358C-4289-946A-AC6CD14B1DA8}" type="par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42735A9-CD37-4983-9312-D480DEC2D5BA}" type="sib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254C37-97D1-48DB-87C4-840C3925F7C3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528FDF-032E-4C08-A337-30C89626BCBF}" type="par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5200B52-76DA-4AFB-AF80-AF8D2255F578}" type="sib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B27ED5B-146B-410A-8DA8-60F63CAE2022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4C792-7905-41DA-B209-CBDA7537DDCB}" type="par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441784-A463-4347-830B-05B7748FB420}" type="sib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0175835-257C-41C0-B2CD-43FE04E822D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5EA337-2085-4CD8-955B-BF0D0DDF909F}" type="par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EA770AF-D92D-4124-95B4-803C4FCC4490}" type="sib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D1D26-A555-45E9-8FBF-86D93B7270FA}" type="pres">
      <dgm:prSet presAssocID="{C31DB354-EA30-4474-9EAC-8EC7373F9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98E478-5C3A-4E15-A417-1F73E5280143}" type="pres">
      <dgm:prSet presAssocID="{1253A9B9-8535-4BF1-8CC0-646ADFF88004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FA157C-8E98-458E-BFEA-BC1984CAA9B6}" type="pres">
      <dgm:prSet presAssocID="{32E0813C-8C45-4E6D-8231-A7A7CF40B9EE}" presName="space" presStyleCnt="0"/>
      <dgm:spPr/>
    </dgm:pt>
    <dgm:pt modelId="{E3193ED6-620B-4FED-8B84-C5B084A31765}" type="pres">
      <dgm:prSet presAssocID="{598F1FC9-0299-4C22-9085-7BAA22876D9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4D0AE-5A17-44C9-9F2D-16881220F70F}" type="pres">
      <dgm:prSet presAssocID="{842735A9-CD37-4983-9312-D480DEC2D5BA}" presName="space" presStyleCnt="0"/>
      <dgm:spPr/>
    </dgm:pt>
    <dgm:pt modelId="{AA187D17-D528-4C9B-8E81-A4CB0CBC1DE6}" type="pres">
      <dgm:prSet presAssocID="{3C254C37-97D1-48DB-87C4-840C3925F7C3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211FD-BD31-41E4-A5A6-8E85D5EE87B2}" type="pres">
      <dgm:prSet presAssocID="{65200B52-76DA-4AFB-AF80-AF8D2255F578}" presName="space" presStyleCnt="0"/>
      <dgm:spPr/>
    </dgm:pt>
    <dgm:pt modelId="{5FE922F9-06D3-437E-96F4-7D309CE8F608}" type="pres">
      <dgm:prSet presAssocID="{5B27ED5B-146B-410A-8DA8-60F63CAE202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C3FB7-D4F4-4D55-A1A6-30325A1DD1EC}" type="pres">
      <dgm:prSet presAssocID="{AF441784-A463-4347-830B-05B7748FB420}" presName="space" presStyleCnt="0"/>
      <dgm:spPr/>
    </dgm:pt>
    <dgm:pt modelId="{8A1BB304-D822-40B5-A3E7-0679848C8369}" type="pres">
      <dgm:prSet presAssocID="{A0175835-257C-41C0-B2CD-43FE04E822D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646B786-6DD8-496D-8373-09C1C4C6797A}" type="presOf" srcId="{598F1FC9-0299-4C22-9085-7BAA22876D99}" destId="{E3193ED6-620B-4FED-8B84-C5B084A31765}" srcOrd="0" destOrd="0" presId="urn:microsoft.com/office/officeart/2005/8/layout/venn3"/>
    <dgm:cxn modelId="{87693B89-753B-44FE-B8D4-78B45DF7F456}" srcId="{C31DB354-EA30-4474-9EAC-8EC7373F92C0}" destId="{1253A9B9-8535-4BF1-8CC0-646ADFF88004}" srcOrd="0" destOrd="0" parTransId="{64207DAF-5ADA-4676-9922-B6EA3608A39E}" sibTransId="{32E0813C-8C45-4E6D-8231-A7A7CF40B9EE}"/>
    <dgm:cxn modelId="{7DA0AE33-B987-498B-96B3-1B81810EE474}" type="presOf" srcId="{1253A9B9-8535-4BF1-8CC0-646ADFF88004}" destId="{9C98E478-5C3A-4E15-A417-1F73E5280143}" srcOrd="0" destOrd="0" presId="urn:microsoft.com/office/officeart/2005/8/layout/venn3"/>
    <dgm:cxn modelId="{8E5DF749-ECD9-4155-8A6E-D0E38DF51AB5}" srcId="{C31DB354-EA30-4474-9EAC-8EC7373F92C0}" destId="{598F1FC9-0299-4C22-9085-7BAA22876D99}" srcOrd="1" destOrd="0" parTransId="{77DFB41C-358C-4289-946A-AC6CD14B1DA8}" sibTransId="{842735A9-CD37-4983-9312-D480DEC2D5BA}"/>
    <dgm:cxn modelId="{FD6B474D-7564-433E-BA3C-7A50D17722BD}" type="presOf" srcId="{C31DB354-EA30-4474-9EAC-8EC7373F92C0}" destId="{95CD1D26-A555-45E9-8FBF-86D93B7270FA}" srcOrd="0" destOrd="0" presId="urn:microsoft.com/office/officeart/2005/8/layout/venn3"/>
    <dgm:cxn modelId="{B044243E-25F4-4B93-A2C2-5A244E52E12E}" srcId="{C31DB354-EA30-4474-9EAC-8EC7373F92C0}" destId="{5B27ED5B-146B-410A-8DA8-60F63CAE2022}" srcOrd="3" destOrd="0" parTransId="{95C4C792-7905-41DA-B209-CBDA7537DDCB}" sibTransId="{AF441784-A463-4347-830B-05B7748FB420}"/>
    <dgm:cxn modelId="{0494A3C9-C5C9-44E2-A500-BFA91DA41A8C}" type="presOf" srcId="{A0175835-257C-41C0-B2CD-43FE04E822D9}" destId="{8A1BB304-D822-40B5-A3E7-0679848C8369}" srcOrd="0" destOrd="0" presId="urn:microsoft.com/office/officeart/2005/8/layout/venn3"/>
    <dgm:cxn modelId="{5A93C11D-64A1-4327-A517-04EBE4D40EB6}" type="presOf" srcId="{3C254C37-97D1-48DB-87C4-840C3925F7C3}" destId="{AA187D17-D528-4C9B-8E81-A4CB0CBC1DE6}" srcOrd="0" destOrd="0" presId="urn:microsoft.com/office/officeart/2005/8/layout/venn3"/>
    <dgm:cxn modelId="{60FEC9EF-E222-4DCA-B5B7-D1DF6F3DADFA}" srcId="{C31DB354-EA30-4474-9EAC-8EC7373F92C0}" destId="{A0175835-257C-41C0-B2CD-43FE04E822D9}" srcOrd="4" destOrd="0" parTransId="{A15EA337-2085-4CD8-955B-BF0D0DDF909F}" sibTransId="{CEA770AF-D92D-4124-95B4-803C4FCC4490}"/>
    <dgm:cxn modelId="{3B036A0C-C926-4AB1-8538-FE879E2A88FD}" srcId="{C31DB354-EA30-4474-9EAC-8EC7373F92C0}" destId="{3C254C37-97D1-48DB-87C4-840C3925F7C3}" srcOrd="2" destOrd="0" parTransId="{95528FDF-032E-4C08-A337-30C89626BCBF}" sibTransId="{65200B52-76DA-4AFB-AF80-AF8D2255F578}"/>
    <dgm:cxn modelId="{4A7ECD42-A76C-4CD7-96D0-94BAD59A7EF8}" type="presOf" srcId="{5B27ED5B-146B-410A-8DA8-60F63CAE2022}" destId="{5FE922F9-06D3-437E-96F4-7D309CE8F608}" srcOrd="0" destOrd="0" presId="urn:microsoft.com/office/officeart/2005/8/layout/venn3"/>
    <dgm:cxn modelId="{D9A14888-0E6C-48A7-9985-0F0FB0731F39}" type="presParOf" srcId="{95CD1D26-A555-45E9-8FBF-86D93B7270FA}" destId="{9C98E478-5C3A-4E15-A417-1F73E5280143}" srcOrd="0" destOrd="0" presId="urn:microsoft.com/office/officeart/2005/8/layout/venn3"/>
    <dgm:cxn modelId="{CFF732C4-2985-4738-94DB-E0ACEA746623}" type="presParOf" srcId="{95CD1D26-A555-45E9-8FBF-86D93B7270FA}" destId="{A3FA157C-8E98-458E-BFEA-BC1984CAA9B6}" srcOrd="1" destOrd="0" presId="urn:microsoft.com/office/officeart/2005/8/layout/venn3"/>
    <dgm:cxn modelId="{44FB8D1F-95AA-4CD1-B9F5-C58040222A45}" type="presParOf" srcId="{95CD1D26-A555-45E9-8FBF-86D93B7270FA}" destId="{E3193ED6-620B-4FED-8B84-C5B084A31765}" srcOrd="2" destOrd="0" presId="urn:microsoft.com/office/officeart/2005/8/layout/venn3"/>
    <dgm:cxn modelId="{8A6BE79F-F890-4D70-89CB-F0816E2A2148}" type="presParOf" srcId="{95CD1D26-A555-45E9-8FBF-86D93B7270FA}" destId="{A784D0AE-5A17-44C9-9F2D-16881220F70F}" srcOrd="3" destOrd="0" presId="urn:microsoft.com/office/officeart/2005/8/layout/venn3"/>
    <dgm:cxn modelId="{4C2D5394-C355-4172-9C19-F6E1E240D9A6}" type="presParOf" srcId="{95CD1D26-A555-45E9-8FBF-86D93B7270FA}" destId="{AA187D17-D528-4C9B-8E81-A4CB0CBC1DE6}" srcOrd="4" destOrd="0" presId="urn:microsoft.com/office/officeart/2005/8/layout/venn3"/>
    <dgm:cxn modelId="{3DDDBBAF-FD87-4CDE-8DFE-2F626B3DC9CC}" type="presParOf" srcId="{95CD1D26-A555-45E9-8FBF-86D93B7270FA}" destId="{7A5211FD-BD31-41E4-A5A6-8E85D5EE87B2}" srcOrd="5" destOrd="0" presId="urn:microsoft.com/office/officeart/2005/8/layout/venn3"/>
    <dgm:cxn modelId="{56046785-C24C-4F7C-B01D-7E6A97C6F6F9}" type="presParOf" srcId="{95CD1D26-A555-45E9-8FBF-86D93B7270FA}" destId="{5FE922F9-06D3-437E-96F4-7D309CE8F608}" srcOrd="6" destOrd="0" presId="urn:microsoft.com/office/officeart/2005/8/layout/venn3"/>
    <dgm:cxn modelId="{98E83203-3AF6-4811-A8AF-FDA345214D58}" type="presParOf" srcId="{95CD1D26-A555-45E9-8FBF-86D93B7270FA}" destId="{9B0C3FB7-D4F4-4D55-A1A6-30325A1DD1EC}" srcOrd="7" destOrd="0" presId="urn:microsoft.com/office/officeart/2005/8/layout/venn3"/>
    <dgm:cxn modelId="{B89569F7-A0A5-4533-B9A6-2E623ADF816B}" type="presParOf" srcId="{95CD1D26-A555-45E9-8FBF-86D93B7270FA}" destId="{8A1BB304-D822-40B5-A3E7-0679848C836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C31DB354-EA30-4474-9EAC-8EC7373F92C0}" type="doc">
      <dgm:prSet loTypeId="urn:microsoft.com/office/officeart/2005/8/layout/venn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1253A9B9-8535-4BF1-8CC0-646ADFF88004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4207DAF-5ADA-4676-9922-B6EA3608A39E}" type="par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E0813C-8C45-4E6D-8231-A7A7CF40B9EE}" type="sib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98F1FC9-0299-4C22-9085-7BAA22876D9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7DFB41C-358C-4289-946A-AC6CD14B1DA8}" type="par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42735A9-CD37-4983-9312-D480DEC2D5BA}" type="sib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254C37-97D1-48DB-87C4-840C3925F7C3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528FDF-032E-4C08-A337-30C89626BCBF}" type="par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5200B52-76DA-4AFB-AF80-AF8D2255F578}" type="sib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B27ED5B-146B-410A-8DA8-60F63CAE2022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4C792-7905-41DA-B209-CBDA7537DDCB}" type="par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441784-A463-4347-830B-05B7748FB420}" type="sib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0175835-257C-41C0-B2CD-43FE04E822D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5EA337-2085-4CD8-955B-BF0D0DDF909F}" type="par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EA770AF-D92D-4124-95B4-803C4FCC4490}" type="sib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D1D26-A555-45E9-8FBF-86D93B7270FA}" type="pres">
      <dgm:prSet presAssocID="{C31DB354-EA30-4474-9EAC-8EC7373F9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98E478-5C3A-4E15-A417-1F73E5280143}" type="pres">
      <dgm:prSet presAssocID="{1253A9B9-8535-4BF1-8CC0-646ADFF88004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FA157C-8E98-458E-BFEA-BC1984CAA9B6}" type="pres">
      <dgm:prSet presAssocID="{32E0813C-8C45-4E6D-8231-A7A7CF40B9EE}" presName="space" presStyleCnt="0"/>
      <dgm:spPr/>
    </dgm:pt>
    <dgm:pt modelId="{E3193ED6-620B-4FED-8B84-C5B084A31765}" type="pres">
      <dgm:prSet presAssocID="{598F1FC9-0299-4C22-9085-7BAA22876D9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4D0AE-5A17-44C9-9F2D-16881220F70F}" type="pres">
      <dgm:prSet presAssocID="{842735A9-CD37-4983-9312-D480DEC2D5BA}" presName="space" presStyleCnt="0"/>
      <dgm:spPr/>
    </dgm:pt>
    <dgm:pt modelId="{AA187D17-D528-4C9B-8E81-A4CB0CBC1DE6}" type="pres">
      <dgm:prSet presAssocID="{3C254C37-97D1-48DB-87C4-840C3925F7C3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211FD-BD31-41E4-A5A6-8E85D5EE87B2}" type="pres">
      <dgm:prSet presAssocID="{65200B52-76DA-4AFB-AF80-AF8D2255F578}" presName="space" presStyleCnt="0"/>
      <dgm:spPr/>
    </dgm:pt>
    <dgm:pt modelId="{5FE922F9-06D3-437E-96F4-7D309CE8F608}" type="pres">
      <dgm:prSet presAssocID="{5B27ED5B-146B-410A-8DA8-60F63CAE202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C3FB7-D4F4-4D55-A1A6-30325A1DD1EC}" type="pres">
      <dgm:prSet presAssocID="{AF441784-A463-4347-830B-05B7748FB420}" presName="space" presStyleCnt="0"/>
      <dgm:spPr/>
    </dgm:pt>
    <dgm:pt modelId="{8A1BB304-D822-40B5-A3E7-0679848C8369}" type="pres">
      <dgm:prSet presAssocID="{A0175835-257C-41C0-B2CD-43FE04E822D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627A3B6-DE75-443B-9457-068164C4EA0A}" type="presOf" srcId="{1253A9B9-8535-4BF1-8CC0-646ADFF88004}" destId="{9C98E478-5C3A-4E15-A417-1F73E5280143}" srcOrd="0" destOrd="0" presId="urn:microsoft.com/office/officeart/2005/8/layout/venn3"/>
    <dgm:cxn modelId="{33DBEBE3-A400-4BEA-9155-FA76DE724005}" type="presOf" srcId="{A0175835-257C-41C0-B2CD-43FE04E822D9}" destId="{8A1BB304-D822-40B5-A3E7-0679848C8369}" srcOrd="0" destOrd="0" presId="urn:microsoft.com/office/officeart/2005/8/layout/venn3"/>
    <dgm:cxn modelId="{87693B89-753B-44FE-B8D4-78B45DF7F456}" srcId="{C31DB354-EA30-4474-9EAC-8EC7373F92C0}" destId="{1253A9B9-8535-4BF1-8CC0-646ADFF88004}" srcOrd="0" destOrd="0" parTransId="{64207DAF-5ADA-4676-9922-B6EA3608A39E}" sibTransId="{32E0813C-8C45-4E6D-8231-A7A7CF40B9EE}"/>
    <dgm:cxn modelId="{828458AE-1469-47F0-93C7-25102A54382C}" type="presOf" srcId="{598F1FC9-0299-4C22-9085-7BAA22876D99}" destId="{E3193ED6-620B-4FED-8B84-C5B084A31765}" srcOrd="0" destOrd="0" presId="urn:microsoft.com/office/officeart/2005/8/layout/venn3"/>
    <dgm:cxn modelId="{2334E5B9-060D-4FE5-BCC5-9596F858F162}" type="presOf" srcId="{C31DB354-EA30-4474-9EAC-8EC7373F92C0}" destId="{95CD1D26-A555-45E9-8FBF-86D93B7270FA}" srcOrd="0" destOrd="0" presId="urn:microsoft.com/office/officeart/2005/8/layout/venn3"/>
    <dgm:cxn modelId="{99CC7203-B5CF-44C7-9FC3-C9E001659C23}" type="presOf" srcId="{5B27ED5B-146B-410A-8DA8-60F63CAE2022}" destId="{5FE922F9-06D3-437E-96F4-7D309CE8F608}" srcOrd="0" destOrd="0" presId="urn:microsoft.com/office/officeart/2005/8/layout/venn3"/>
    <dgm:cxn modelId="{8E5DF749-ECD9-4155-8A6E-D0E38DF51AB5}" srcId="{C31DB354-EA30-4474-9EAC-8EC7373F92C0}" destId="{598F1FC9-0299-4C22-9085-7BAA22876D99}" srcOrd="1" destOrd="0" parTransId="{77DFB41C-358C-4289-946A-AC6CD14B1DA8}" sibTransId="{842735A9-CD37-4983-9312-D480DEC2D5BA}"/>
    <dgm:cxn modelId="{B044243E-25F4-4B93-A2C2-5A244E52E12E}" srcId="{C31DB354-EA30-4474-9EAC-8EC7373F92C0}" destId="{5B27ED5B-146B-410A-8DA8-60F63CAE2022}" srcOrd="3" destOrd="0" parTransId="{95C4C792-7905-41DA-B209-CBDA7537DDCB}" sibTransId="{AF441784-A463-4347-830B-05B7748FB420}"/>
    <dgm:cxn modelId="{60FEC9EF-E222-4DCA-B5B7-D1DF6F3DADFA}" srcId="{C31DB354-EA30-4474-9EAC-8EC7373F92C0}" destId="{A0175835-257C-41C0-B2CD-43FE04E822D9}" srcOrd="4" destOrd="0" parTransId="{A15EA337-2085-4CD8-955B-BF0D0DDF909F}" sibTransId="{CEA770AF-D92D-4124-95B4-803C4FCC4490}"/>
    <dgm:cxn modelId="{3B036A0C-C926-4AB1-8538-FE879E2A88FD}" srcId="{C31DB354-EA30-4474-9EAC-8EC7373F92C0}" destId="{3C254C37-97D1-48DB-87C4-840C3925F7C3}" srcOrd="2" destOrd="0" parTransId="{95528FDF-032E-4C08-A337-30C89626BCBF}" sibTransId="{65200B52-76DA-4AFB-AF80-AF8D2255F578}"/>
    <dgm:cxn modelId="{834D82B9-CBCE-46FC-BFF6-3E65CB407D69}" type="presOf" srcId="{3C254C37-97D1-48DB-87C4-840C3925F7C3}" destId="{AA187D17-D528-4C9B-8E81-A4CB0CBC1DE6}" srcOrd="0" destOrd="0" presId="urn:microsoft.com/office/officeart/2005/8/layout/venn3"/>
    <dgm:cxn modelId="{3569C70D-E0CF-4E53-BCA7-03D80E051019}" type="presParOf" srcId="{95CD1D26-A555-45E9-8FBF-86D93B7270FA}" destId="{9C98E478-5C3A-4E15-A417-1F73E5280143}" srcOrd="0" destOrd="0" presId="urn:microsoft.com/office/officeart/2005/8/layout/venn3"/>
    <dgm:cxn modelId="{0D93C973-5258-4C1B-8098-4200E7C66349}" type="presParOf" srcId="{95CD1D26-A555-45E9-8FBF-86D93B7270FA}" destId="{A3FA157C-8E98-458E-BFEA-BC1984CAA9B6}" srcOrd="1" destOrd="0" presId="urn:microsoft.com/office/officeart/2005/8/layout/venn3"/>
    <dgm:cxn modelId="{9FDEECD1-EC3C-4F37-9B3E-05209CCAA5FE}" type="presParOf" srcId="{95CD1D26-A555-45E9-8FBF-86D93B7270FA}" destId="{E3193ED6-620B-4FED-8B84-C5B084A31765}" srcOrd="2" destOrd="0" presId="urn:microsoft.com/office/officeart/2005/8/layout/venn3"/>
    <dgm:cxn modelId="{E0512EA0-0816-4C66-ADDC-861186D15BD0}" type="presParOf" srcId="{95CD1D26-A555-45E9-8FBF-86D93B7270FA}" destId="{A784D0AE-5A17-44C9-9F2D-16881220F70F}" srcOrd="3" destOrd="0" presId="urn:microsoft.com/office/officeart/2005/8/layout/venn3"/>
    <dgm:cxn modelId="{6CC46E2F-E48D-40D5-99BD-C4677B0A4C17}" type="presParOf" srcId="{95CD1D26-A555-45E9-8FBF-86D93B7270FA}" destId="{AA187D17-D528-4C9B-8E81-A4CB0CBC1DE6}" srcOrd="4" destOrd="0" presId="urn:microsoft.com/office/officeart/2005/8/layout/venn3"/>
    <dgm:cxn modelId="{8C0F16CB-5F06-43A4-8757-2FF455FD3BE0}" type="presParOf" srcId="{95CD1D26-A555-45E9-8FBF-86D93B7270FA}" destId="{7A5211FD-BD31-41E4-A5A6-8E85D5EE87B2}" srcOrd="5" destOrd="0" presId="urn:microsoft.com/office/officeart/2005/8/layout/venn3"/>
    <dgm:cxn modelId="{E39C719C-3813-456D-BBEA-B363B2A98E8E}" type="presParOf" srcId="{95CD1D26-A555-45E9-8FBF-86D93B7270FA}" destId="{5FE922F9-06D3-437E-96F4-7D309CE8F608}" srcOrd="6" destOrd="0" presId="urn:microsoft.com/office/officeart/2005/8/layout/venn3"/>
    <dgm:cxn modelId="{5C33FE54-B91C-434F-BF69-BF2784BF0DDC}" type="presParOf" srcId="{95CD1D26-A555-45E9-8FBF-86D93B7270FA}" destId="{9B0C3FB7-D4F4-4D55-A1A6-30325A1DD1EC}" srcOrd="7" destOrd="0" presId="urn:microsoft.com/office/officeart/2005/8/layout/venn3"/>
    <dgm:cxn modelId="{A7379F3C-0206-4EA6-A738-EAE84AB2C535}" type="presParOf" srcId="{95CD1D26-A555-45E9-8FBF-86D93B7270FA}" destId="{8A1BB304-D822-40B5-A3E7-0679848C836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C31DB354-EA30-4474-9EAC-8EC7373F92C0}" type="doc">
      <dgm:prSet loTypeId="urn:microsoft.com/office/officeart/2005/8/layout/venn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1253A9B9-8535-4BF1-8CC0-646ADFF88004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4207DAF-5ADA-4676-9922-B6EA3608A39E}" type="par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E0813C-8C45-4E6D-8231-A7A7CF40B9EE}" type="sib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98F1FC9-0299-4C22-9085-7BAA22876D9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7DFB41C-358C-4289-946A-AC6CD14B1DA8}" type="par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42735A9-CD37-4983-9312-D480DEC2D5BA}" type="sib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254C37-97D1-48DB-87C4-840C3925F7C3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528FDF-032E-4C08-A337-30C89626BCBF}" type="par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5200B52-76DA-4AFB-AF80-AF8D2255F578}" type="sib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B27ED5B-146B-410A-8DA8-60F63CAE2022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4C792-7905-41DA-B209-CBDA7537DDCB}" type="par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441784-A463-4347-830B-05B7748FB420}" type="sib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0175835-257C-41C0-B2CD-43FE04E822D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5EA337-2085-4CD8-955B-BF0D0DDF909F}" type="par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EA770AF-D92D-4124-95B4-803C4FCC4490}" type="sib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D1D26-A555-45E9-8FBF-86D93B7270FA}" type="pres">
      <dgm:prSet presAssocID="{C31DB354-EA30-4474-9EAC-8EC7373F9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98E478-5C3A-4E15-A417-1F73E5280143}" type="pres">
      <dgm:prSet presAssocID="{1253A9B9-8535-4BF1-8CC0-646ADFF88004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FA157C-8E98-458E-BFEA-BC1984CAA9B6}" type="pres">
      <dgm:prSet presAssocID="{32E0813C-8C45-4E6D-8231-A7A7CF40B9EE}" presName="space" presStyleCnt="0"/>
      <dgm:spPr/>
    </dgm:pt>
    <dgm:pt modelId="{E3193ED6-620B-4FED-8B84-C5B084A31765}" type="pres">
      <dgm:prSet presAssocID="{598F1FC9-0299-4C22-9085-7BAA22876D9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4D0AE-5A17-44C9-9F2D-16881220F70F}" type="pres">
      <dgm:prSet presAssocID="{842735A9-CD37-4983-9312-D480DEC2D5BA}" presName="space" presStyleCnt="0"/>
      <dgm:spPr/>
    </dgm:pt>
    <dgm:pt modelId="{AA187D17-D528-4C9B-8E81-A4CB0CBC1DE6}" type="pres">
      <dgm:prSet presAssocID="{3C254C37-97D1-48DB-87C4-840C3925F7C3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211FD-BD31-41E4-A5A6-8E85D5EE87B2}" type="pres">
      <dgm:prSet presAssocID="{65200B52-76DA-4AFB-AF80-AF8D2255F578}" presName="space" presStyleCnt="0"/>
      <dgm:spPr/>
    </dgm:pt>
    <dgm:pt modelId="{5FE922F9-06D3-437E-96F4-7D309CE8F608}" type="pres">
      <dgm:prSet presAssocID="{5B27ED5B-146B-410A-8DA8-60F63CAE202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C3FB7-D4F4-4D55-A1A6-30325A1DD1EC}" type="pres">
      <dgm:prSet presAssocID="{AF441784-A463-4347-830B-05B7748FB420}" presName="space" presStyleCnt="0"/>
      <dgm:spPr/>
    </dgm:pt>
    <dgm:pt modelId="{8A1BB304-D822-40B5-A3E7-0679848C8369}" type="pres">
      <dgm:prSet presAssocID="{A0175835-257C-41C0-B2CD-43FE04E822D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755DB99-A835-4F89-B27C-22F8C8379878}" type="presOf" srcId="{1253A9B9-8535-4BF1-8CC0-646ADFF88004}" destId="{9C98E478-5C3A-4E15-A417-1F73E5280143}" srcOrd="0" destOrd="0" presId="urn:microsoft.com/office/officeart/2005/8/layout/venn3"/>
    <dgm:cxn modelId="{87693B89-753B-44FE-B8D4-78B45DF7F456}" srcId="{C31DB354-EA30-4474-9EAC-8EC7373F92C0}" destId="{1253A9B9-8535-4BF1-8CC0-646ADFF88004}" srcOrd="0" destOrd="0" parTransId="{64207DAF-5ADA-4676-9922-B6EA3608A39E}" sibTransId="{32E0813C-8C45-4E6D-8231-A7A7CF40B9EE}"/>
    <dgm:cxn modelId="{72253D02-5E9B-4243-B761-1A01570CF1C9}" type="presOf" srcId="{C31DB354-EA30-4474-9EAC-8EC7373F92C0}" destId="{95CD1D26-A555-45E9-8FBF-86D93B7270FA}" srcOrd="0" destOrd="0" presId="urn:microsoft.com/office/officeart/2005/8/layout/venn3"/>
    <dgm:cxn modelId="{3A3079CB-3915-4F14-90A0-20FE024946AC}" type="presOf" srcId="{3C254C37-97D1-48DB-87C4-840C3925F7C3}" destId="{AA187D17-D528-4C9B-8E81-A4CB0CBC1DE6}" srcOrd="0" destOrd="0" presId="urn:microsoft.com/office/officeart/2005/8/layout/venn3"/>
    <dgm:cxn modelId="{8E5DF749-ECD9-4155-8A6E-D0E38DF51AB5}" srcId="{C31DB354-EA30-4474-9EAC-8EC7373F92C0}" destId="{598F1FC9-0299-4C22-9085-7BAA22876D99}" srcOrd="1" destOrd="0" parTransId="{77DFB41C-358C-4289-946A-AC6CD14B1DA8}" sibTransId="{842735A9-CD37-4983-9312-D480DEC2D5BA}"/>
    <dgm:cxn modelId="{7EAD56E1-31F3-468A-9CBF-427ED3F05CDC}" type="presOf" srcId="{598F1FC9-0299-4C22-9085-7BAA22876D99}" destId="{E3193ED6-620B-4FED-8B84-C5B084A31765}" srcOrd="0" destOrd="0" presId="urn:microsoft.com/office/officeart/2005/8/layout/venn3"/>
    <dgm:cxn modelId="{E90D458A-5EB1-43A6-AA65-33669653E616}" type="presOf" srcId="{5B27ED5B-146B-410A-8DA8-60F63CAE2022}" destId="{5FE922F9-06D3-437E-96F4-7D309CE8F608}" srcOrd="0" destOrd="0" presId="urn:microsoft.com/office/officeart/2005/8/layout/venn3"/>
    <dgm:cxn modelId="{B044243E-25F4-4B93-A2C2-5A244E52E12E}" srcId="{C31DB354-EA30-4474-9EAC-8EC7373F92C0}" destId="{5B27ED5B-146B-410A-8DA8-60F63CAE2022}" srcOrd="3" destOrd="0" parTransId="{95C4C792-7905-41DA-B209-CBDA7537DDCB}" sibTransId="{AF441784-A463-4347-830B-05B7748FB420}"/>
    <dgm:cxn modelId="{60FEC9EF-E222-4DCA-B5B7-D1DF6F3DADFA}" srcId="{C31DB354-EA30-4474-9EAC-8EC7373F92C0}" destId="{A0175835-257C-41C0-B2CD-43FE04E822D9}" srcOrd="4" destOrd="0" parTransId="{A15EA337-2085-4CD8-955B-BF0D0DDF909F}" sibTransId="{CEA770AF-D92D-4124-95B4-803C4FCC4490}"/>
    <dgm:cxn modelId="{3B036A0C-C926-4AB1-8538-FE879E2A88FD}" srcId="{C31DB354-EA30-4474-9EAC-8EC7373F92C0}" destId="{3C254C37-97D1-48DB-87C4-840C3925F7C3}" srcOrd="2" destOrd="0" parTransId="{95528FDF-032E-4C08-A337-30C89626BCBF}" sibTransId="{65200B52-76DA-4AFB-AF80-AF8D2255F578}"/>
    <dgm:cxn modelId="{0CC8BA4D-870B-4183-A74A-01CD77D5E515}" type="presOf" srcId="{A0175835-257C-41C0-B2CD-43FE04E822D9}" destId="{8A1BB304-D822-40B5-A3E7-0679848C8369}" srcOrd="0" destOrd="0" presId="urn:microsoft.com/office/officeart/2005/8/layout/venn3"/>
    <dgm:cxn modelId="{A435CAAB-7CEE-42FF-92CA-2FD9B77C4C97}" type="presParOf" srcId="{95CD1D26-A555-45E9-8FBF-86D93B7270FA}" destId="{9C98E478-5C3A-4E15-A417-1F73E5280143}" srcOrd="0" destOrd="0" presId="urn:microsoft.com/office/officeart/2005/8/layout/venn3"/>
    <dgm:cxn modelId="{2AD5E1B4-D144-4F0D-AC42-6AFED86B9A02}" type="presParOf" srcId="{95CD1D26-A555-45E9-8FBF-86D93B7270FA}" destId="{A3FA157C-8E98-458E-BFEA-BC1984CAA9B6}" srcOrd="1" destOrd="0" presId="urn:microsoft.com/office/officeart/2005/8/layout/venn3"/>
    <dgm:cxn modelId="{BAEDFDAC-1C01-4230-A9A6-6E868976A4CF}" type="presParOf" srcId="{95CD1D26-A555-45E9-8FBF-86D93B7270FA}" destId="{E3193ED6-620B-4FED-8B84-C5B084A31765}" srcOrd="2" destOrd="0" presId="urn:microsoft.com/office/officeart/2005/8/layout/venn3"/>
    <dgm:cxn modelId="{9CE00AEC-0DD8-414E-8AEE-B4268F2FFC19}" type="presParOf" srcId="{95CD1D26-A555-45E9-8FBF-86D93B7270FA}" destId="{A784D0AE-5A17-44C9-9F2D-16881220F70F}" srcOrd="3" destOrd="0" presId="urn:microsoft.com/office/officeart/2005/8/layout/venn3"/>
    <dgm:cxn modelId="{E9E42C24-B195-41AD-BBE0-B132EDFE2287}" type="presParOf" srcId="{95CD1D26-A555-45E9-8FBF-86D93B7270FA}" destId="{AA187D17-D528-4C9B-8E81-A4CB0CBC1DE6}" srcOrd="4" destOrd="0" presId="urn:microsoft.com/office/officeart/2005/8/layout/venn3"/>
    <dgm:cxn modelId="{0750838E-3284-4A16-9036-C5C27CA71F30}" type="presParOf" srcId="{95CD1D26-A555-45E9-8FBF-86D93B7270FA}" destId="{7A5211FD-BD31-41E4-A5A6-8E85D5EE87B2}" srcOrd="5" destOrd="0" presId="urn:microsoft.com/office/officeart/2005/8/layout/venn3"/>
    <dgm:cxn modelId="{928F0425-F6DE-44D1-B039-C0AC8874C575}" type="presParOf" srcId="{95CD1D26-A555-45E9-8FBF-86D93B7270FA}" destId="{5FE922F9-06D3-437E-96F4-7D309CE8F608}" srcOrd="6" destOrd="0" presId="urn:microsoft.com/office/officeart/2005/8/layout/venn3"/>
    <dgm:cxn modelId="{2265A09D-B7CB-4A6E-AB8A-4A85B1A76389}" type="presParOf" srcId="{95CD1D26-A555-45E9-8FBF-86D93B7270FA}" destId="{9B0C3FB7-D4F4-4D55-A1A6-30325A1DD1EC}" srcOrd="7" destOrd="0" presId="urn:microsoft.com/office/officeart/2005/8/layout/venn3"/>
    <dgm:cxn modelId="{643D2E84-BCFE-4267-80A4-7902AADC6EAB}" type="presParOf" srcId="{95CD1D26-A555-45E9-8FBF-86D93B7270FA}" destId="{8A1BB304-D822-40B5-A3E7-0679848C836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C31DB354-EA30-4474-9EAC-8EC7373F92C0}" type="doc">
      <dgm:prSet loTypeId="urn:microsoft.com/office/officeart/2005/8/layout/venn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1253A9B9-8535-4BF1-8CC0-646ADFF88004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4207DAF-5ADA-4676-9922-B6EA3608A39E}" type="par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E0813C-8C45-4E6D-8231-A7A7CF40B9EE}" type="sib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98F1FC9-0299-4C22-9085-7BAA22876D9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7DFB41C-358C-4289-946A-AC6CD14B1DA8}" type="par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42735A9-CD37-4983-9312-D480DEC2D5BA}" type="sib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254C37-97D1-48DB-87C4-840C3925F7C3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528FDF-032E-4C08-A337-30C89626BCBF}" type="par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5200B52-76DA-4AFB-AF80-AF8D2255F578}" type="sib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B27ED5B-146B-410A-8DA8-60F63CAE2022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4C792-7905-41DA-B209-CBDA7537DDCB}" type="par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441784-A463-4347-830B-05B7748FB420}" type="sib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0175835-257C-41C0-B2CD-43FE04E822D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5EA337-2085-4CD8-955B-BF0D0DDF909F}" type="par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EA770AF-D92D-4124-95B4-803C4FCC4490}" type="sib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D1D26-A555-45E9-8FBF-86D93B7270FA}" type="pres">
      <dgm:prSet presAssocID="{C31DB354-EA30-4474-9EAC-8EC7373F9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98E478-5C3A-4E15-A417-1F73E5280143}" type="pres">
      <dgm:prSet presAssocID="{1253A9B9-8535-4BF1-8CC0-646ADFF88004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FA157C-8E98-458E-BFEA-BC1984CAA9B6}" type="pres">
      <dgm:prSet presAssocID="{32E0813C-8C45-4E6D-8231-A7A7CF40B9EE}" presName="space" presStyleCnt="0"/>
      <dgm:spPr/>
    </dgm:pt>
    <dgm:pt modelId="{E3193ED6-620B-4FED-8B84-C5B084A31765}" type="pres">
      <dgm:prSet presAssocID="{598F1FC9-0299-4C22-9085-7BAA22876D9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4D0AE-5A17-44C9-9F2D-16881220F70F}" type="pres">
      <dgm:prSet presAssocID="{842735A9-CD37-4983-9312-D480DEC2D5BA}" presName="space" presStyleCnt="0"/>
      <dgm:spPr/>
    </dgm:pt>
    <dgm:pt modelId="{AA187D17-D528-4C9B-8E81-A4CB0CBC1DE6}" type="pres">
      <dgm:prSet presAssocID="{3C254C37-97D1-48DB-87C4-840C3925F7C3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211FD-BD31-41E4-A5A6-8E85D5EE87B2}" type="pres">
      <dgm:prSet presAssocID="{65200B52-76DA-4AFB-AF80-AF8D2255F578}" presName="space" presStyleCnt="0"/>
      <dgm:spPr/>
    </dgm:pt>
    <dgm:pt modelId="{5FE922F9-06D3-437E-96F4-7D309CE8F608}" type="pres">
      <dgm:prSet presAssocID="{5B27ED5B-146B-410A-8DA8-60F63CAE202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C3FB7-D4F4-4D55-A1A6-30325A1DD1EC}" type="pres">
      <dgm:prSet presAssocID="{AF441784-A463-4347-830B-05B7748FB420}" presName="space" presStyleCnt="0"/>
      <dgm:spPr/>
    </dgm:pt>
    <dgm:pt modelId="{8A1BB304-D822-40B5-A3E7-0679848C8369}" type="pres">
      <dgm:prSet presAssocID="{A0175835-257C-41C0-B2CD-43FE04E822D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2842403-6F51-48FB-B4B3-561743A16CB3}" type="presOf" srcId="{C31DB354-EA30-4474-9EAC-8EC7373F92C0}" destId="{95CD1D26-A555-45E9-8FBF-86D93B7270FA}" srcOrd="0" destOrd="0" presId="urn:microsoft.com/office/officeart/2005/8/layout/venn3"/>
    <dgm:cxn modelId="{E7B9BDE3-0687-4F7B-90B3-D7C9F0F976A6}" type="presOf" srcId="{5B27ED5B-146B-410A-8DA8-60F63CAE2022}" destId="{5FE922F9-06D3-437E-96F4-7D309CE8F608}" srcOrd="0" destOrd="0" presId="urn:microsoft.com/office/officeart/2005/8/layout/venn3"/>
    <dgm:cxn modelId="{8309A603-EC34-4568-85DD-EEC03EC7EA7D}" type="presOf" srcId="{598F1FC9-0299-4C22-9085-7BAA22876D99}" destId="{E3193ED6-620B-4FED-8B84-C5B084A31765}" srcOrd="0" destOrd="0" presId="urn:microsoft.com/office/officeart/2005/8/layout/venn3"/>
    <dgm:cxn modelId="{87693B89-753B-44FE-B8D4-78B45DF7F456}" srcId="{C31DB354-EA30-4474-9EAC-8EC7373F92C0}" destId="{1253A9B9-8535-4BF1-8CC0-646ADFF88004}" srcOrd="0" destOrd="0" parTransId="{64207DAF-5ADA-4676-9922-B6EA3608A39E}" sibTransId="{32E0813C-8C45-4E6D-8231-A7A7CF40B9EE}"/>
    <dgm:cxn modelId="{8E5DF749-ECD9-4155-8A6E-D0E38DF51AB5}" srcId="{C31DB354-EA30-4474-9EAC-8EC7373F92C0}" destId="{598F1FC9-0299-4C22-9085-7BAA22876D99}" srcOrd="1" destOrd="0" parTransId="{77DFB41C-358C-4289-946A-AC6CD14B1DA8}" sibTransId="{842735A9-CD37-4983-9312-D480DEC2D5BA}"/>
    <dgm:cxn modelId="{A80DD383-55D0-4BAC-AE3D-11F8CFBE6E17}" type="presOf" srcId="{3C254C37-97D1-48DB-87C4-840C3925F7C3}" destId="{AA187D17-D528-4C9B-8E81-A4CB0CBC1DE6}" srcOrd="0" destOrd="0" presId="urn:microsoft.com/office/officeart/2005/8/layout/venn3"/>
    <dgm:cxn modelId="{B044243E-25F4-4B93-A2C2-5A244E52E12E}" srcId="{C31DB354-EA30-4474-9EAC-8EC7373F92C0}" destId="{5B27ED5B-146B-410A-8DA8-60F63CAE2022}" srcOrd="3" destOrd="0" parTransId="{95C4C792-7905-41DA-B209-CBDA7537DDCB}" sibTransId="{AF441784-A463-4347-830B-05B7748FB420}"/>
    <dgm:cxn modelId="{F51ECF62-7851-4FD4-A75D-33971E04E41D}" type="presOf" srcId="{1253A9B9-8535-4BF1-8CC0-646ADFF88004}" destId="{9C98E478-5C3A-4E15-A417-1F73E5280143}" srcOrd="0" destOrd="0" presId="urn:microsoft.com/office/officeart/2005/8/layout/venn3"/>
    <dgm:cxn modelId="{60FEC9EF-E222-4DCA-B5B7-D1DF6F3DADFA}" srcId="{C31DB354-EA30-4474-9EAC-8EC7373F92C0}" destId="{A0175835-257C-41C0-B2CD-43FE04E822D9}" srcOrd="4" destOrd="0" parTransId="{A15EA337-2085-4CD8-955B-BF0D0DDF909F}" sibTransId="{CEA770AF-D92D-4124-95B4-803C4FCC4490}"/>
    <dgm:cxn modelId="{25C0212A-8FB7-44EC-97AC-C1D86BA213B4}" type="presOf" srcId="{A0175835-257C-41C0-B2CD-43FE04E822D9}" destId="{8A1BB304-D822-40B5-A3E7-0679848C8369}" srcOrd="0" destOrd="0" presId="urn:microsoft.com/office/officeart/2005/8/layout/venn3"/>
    <dgm:cxn modelId="{3B036A0C-C926-4AB1-8538-FE879E2A88FD}" srcId="{C31DB354-EA30-4474-9EAC-8EC7373F92C0}" destId="{3C254C37-97D1-48DB-87C4-840C3925F7C3}" srcOrd="2" destOrd="0" parTransId="{95528FDF-032E-4C08-A337-30C89626BCBF}" sibTransId="{65200B52-76DA-4AFB-AF80-AF8D2255F578}"/>
    <dgm:cxn modelId="{A8224E95-2351-4F25-95CC-F16DBC73BC0F}" type="presParOf" srcId="{95CD1D26-A555-45E9-8FBF-86D93B7270FA}" destId="{9C98E478-5C3A-4E15-A417-1F73E5280143}" srcOrd="0" destOrd="0" presId="urn:microsoft.com/office/officeart/2005/8/layout/venn3"/>
    <dgm:cxn modelId="{FB22B74C-EE15-4AB4-BCD9-35FC49F75142}" type="presParOf" srcId="{95CD1D26-A555-45E9-8FBF-86D93B7270FA}" destId="{A3FA157C-8E98-458E-BFEA-BC1984CAA9B6}" srcOrd="1" destOrd="0" presId="urn:microsoft.com/office/officeart/2005/8/layout/venn3"/>
    <dgm:cxn modelId="{B9A01173-17DD-4099-8DCA-D37A907FFE85}" type="presParOf" srcId="{95CD1D26-A555-45E9-8FBF-86D93B7270FA}" destId="{E3193ED6-620B-4FED-8B84-C5B084A31765}" srcOrd="2" destOrd="0" presId="urn:microsoft.com/office/officeart/2005/8/layout/venn3"/>
    <dgm:cxn modelId="{76C252B8-CBAB-489B-967B-C6EF88254B35}" type="presParOf" srcId="{95CD1D26-A555-45E9-8FBF-86D93B7270FA}" destId="{A784D0AE-5A17-44C9-9F2D-16881220F70F}" srcOrd="3" destOrd="0" presId="urn:microsoft.com/office/officeart/2005/8/layout/venn3"/>
    <dgm:cxn modelId="{FFA4A93A-F3CB-4D7B-A3F4-500D7EE8B5BE}" type="presParOf" srcId="{95CD1D26-A555-45E9-8FBF-86D93B7270FA}" destId="{AA187D17-D528-4C9B-8E81-A4CB0CBC1DE6}" srcOrd="4" destOrd="0" presId="urn:microsoft.com/office/officeart/2005/8/layout/venn3"/>
    <dgm:cxn modelId="{C93E5666-3839-49B7-9C1F-FDCE0939B888}" type="presParOf" srcId="{95CD1D26-A555-45E9-8FBF-86D93B7270FA}" destId="{7A5211FD-BD31-41E4-A5A6-8E85D5EE87B2}" srcOrd="5" destOrd="0" presId="urn:microsoft.com/office/officeart/2005/8/layout/venn3"/>
    <dgm:cxn modelId="{812FAD74-6D14-421D-AE7C-81C7BCFC4726}" type="presParOf" srcId="{95CD1D26-A555-45E9-8FBF-86D93B7270FA}" destId="{5FE922F9-06D3-437E-96F4-7D309CE8F608}" srcOrd="6" destOrd="0" presId="urn:microsoft.com/office/officeart/2005/8/layout/venn3"/>
    <dgm:cxn modelId="{89280FE2-0A5E-4FB4-8429-D43B291C02D8}" type="presParOf" srcId="{95CD1D26-A555-45E9-8FBF-86D93B7270FA}" destId="{9B0C3FB7-D4F4-4D55-A1A6-30325A1DD1EC}" srcOrd="7" destOrd="0" presId="urn:microsoft.com/office/officeart/2005/8/layout/venn3"/>
    <dgm:cxn modelId="{A0476611-5232-4696-B1C4-FD35AFEFCAEF}" type="presParOf" srcId="{95CD1D26-A555-45E9-8FBF-86D93B7270FA}" destId="{8A1BB304-D822-40B5-A3E7-0679848C836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92BDFA8C-FC1D-4C27-A802-85109C21A7BD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A5736D7A-CB09-4244-ACD0-AB5B342A606B}">
      <dgm:prSet phldrT="[文字]"/>
      <dgm:spPr/>
      <dgm:t>
        <a:bodyPr/>
        <a:lstStyle/>
        <a:p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E-Education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A1DA6EB0-FC45-438E-9B19-E2D8D0A8216E}" type="parTrans" cxnId="{81A961AA-FF26-4CEB-B978-65074FCE018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8133D22-30B4-4C4D-BB7A-0DAE9987A17B}" type="sibTrans" cxnId="{81A961AA-FF26-4CEB-B978-65074FCE018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56C137F-D18A-4051-898C-3171BCBE7299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芝加哥同用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新舊辦公室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D7B50A71-1577-46E7-88A6-E6A72F0FB58A}" type="parTrans" cxnId="{E4DC08F6-5408-4834-8AB9-AAD54E4C1EA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FAD0795-9BA3-4AC6-B3A8-488329DC2AA8}" type="sibTrans" cxnId="{E4DC08F6-5408-4834-8AB9-AAD54E4C1EA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6FFF6A2-736E-4028-B6D6-9C8B0EEBAC4E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搬至中西部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594C6E65-F70F-4F70-8283-19C65CF83168}" type="parTrans" cxnId="{BDBCEE61-1242-409A-B604-310687E80A6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AD3BE52-371A-49F1-BDD6-69B40BB752A2}" type="sibTrans" cxnId="{BDBCEE61-1242-409A-B604-310687E80A6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024124C-7C12-41C3-8810-F2B214E66021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芝加哥租用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新辦公室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D8E25726-7E6E-4565-A4B1-27DC88E1CD2F}" type="parTrans" cxnId="{88CA68D0-7AE3-4AB5-83A3-B142A1C0F16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0458DAC-E28A-4E99-BFE4-F10949884ABE}" type="sibTrans" cxnId="{88CA68D0-7AE3-4AB5-83A3-B142A1C0F16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E371BEA-75A0-4164-9913-A55129FCFA30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倒閉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A50AAAE2-45B6-47AD-813F-D663FA445F3C}" type="parTrans" cxnId="{5E9BA091-3C8D-4EC9-898C-6871B1E867A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1EB28F8-5EF9-4669-A6D9-424D81553D2D}" type="sibTrans" cxnId="{5E9BA091-3C8D-4EC9-898C-6871B1E867A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A0124AD-05EE-4954-9944-9BABC836E715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存活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8EE39246-960B-4BD3-8BDC-FC978E4DD053}" type="parTrans" cxnId="{B291D3D0-0388-4615-83C2-CD84CF67BB7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1DBC69F-FD7E-4AB3-8663-E8BEB9783214}" type="sibTrans" cxnId="{B291D3D0-0388-4615-83C2-CD84CF67BB7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4D1D988-9157-4129-8C67-9FA129D04172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倒閉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0C5DE0B0-AB42-4ED9-8CDE-BCD0045248D8}" type="parTrans" cxnId="{E6D052F6-1C34-4CC4-AFE5-C0CEDEB7354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9068B50-C6DA-4750-BECC-BD88140D1346}" type="sibTrans" cxnId="{E6D052F6-1C34-4CC4-AFE5-C0CEDEB7354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5542EDE-20DD-4BA9-84A7-B43533C1E6D4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存活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F3D07E48-08EC-4862-861F-74E00835B1F3}" type="parTrans" cxnId="{DD1B186C-E319-4ED6-8CC2-768233EBF36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B7CD8C0-0CC5-46AE-A0AF-00C26EC6AB72}" type="sibTrans" cxnId="{DD1B186C-E319-4ED6-8CC2-768233EBF36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DC0DD1E-8E51-442D-9641-401C6D031029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倒閉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F6F297CD-84B5-45C6-9630-7E97AE175372}" type="parTrans" cxnId="{A852360D-7F75-465F-9615-BA32AB5C5B8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1F39582-9719-4CDB-9333-2444D881D2CF}" type="sibTrans" cxnId="{A852360D-7F75-465F-9615-BA32AB5C5B8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B5EFC93-FC04-4FAB-AD1F-6969451F187D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存活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107A6AAF-2EFD-4A85-A61E-739B56ADB074}" type="parTrans" cxnId="{B177496A-7C14-4FF2-AA6D-591B7EFDAE6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4349E55-70B6-438D-9219-75F406143F51}" type="sibTrans" cxnId="{B177496A-7C14-4FF2-AA6D-591B7EFDAE6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254CD38-EA2E-449F-8B96-381D280D2F8E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搬至中西部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4578A67B-C1FD-436E-A9A5-ADB6BB7BC830}" type="parTrans" cxnId="{DBC5C55B-DBC2-4E35-A536-957190B2826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9D4ADD5-28A0-417C-884C-EC305511D829}" type="sibTrans" cxnId="{DBC5C55B-DBC2-4E35-A536-957190B2826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AAF0936-ADA5-4372-A0D0-B9D30C9FD63C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芝加哥租用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新辦公室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948AA229-5F6D-4072-AA6D-F0B9FF75F7C4}" type="parTrans" cxnId="{FA77700E-F92E-4992-BA8E-C23CFD294A4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03965CD-9779-41E2-A3DA-D3108C9C638E}" type="sibTrans" cxnId="{FA77700E-F92E-4992-BA8E-C23CFD294A4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8059F75-3161-4C53-9F6A-519E12CFCAE6}" type="pres">
      <dgm:prSet presAssocID="{92BDFA8C-FC1D-4C27-A802-85109C21A7B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480CA4D-8DAF-48F0-92D6-C2EB033C9405}" type="pres">
      <dgm:prSet presAssocID="{A5736D7A-CB09-4244-ACD0-AB5B342A606B}" presName="root1" presStyleCnt="0"/>
      <dgm:spPr/>
    </dgm:pt>
    <dgm:pt modelId="{CA224962-E56F-4D60-817B-EAF4DE34EBC0}" type="pres">
      <dgm:prSet presAssocID="{A5736D7A-CB09-4244-ACD0-AB5B342A606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378B6F1-5550-4272-932A-78821E9E141C}" type="pres">
      <dgm:prSet presAssocID="{A5736D7A-CB09-4244-ACD0-AB5B342A606B}" presName="level2hierChild" presStyleCnt="0"/>
      <dgm:spPr/>
    </dgm:pt>
    <dgm:pt modelId="{015C8B30-E87E-46AC-9411-38CC0ACB90C0}" type="pres">
      <dgm:prSet presAssocID="{D7B50A71-1577-46E7-88A6-E6A72F0FB58A}" presName="conn2-1" presStyleLbl="parChTrans1D2" presStyleIdx="0" presStyleCnt="3"/>
      <dgm:spPr/>
      <dgm:t>
        <a:bodyPr/>
        <a:lstStyle/>
        <a:p>
          <a:endParaRPr lang="zh-TW" altLang="en-US"/>
        </a:p>
      </dgm:t>
    </dgm:pt>
    <dgm:pt modelId="{8252C0D9-0F92-4E27-A0E9-096BF1FB0606}" type="pres">
      <dgm:prSet presAssocID="{D7B50A71-1577-46E7-88A6-E6A72F0FB58A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3B229022-2374-49EA-8969-74C5FC333C2C}" type="pres">
      <dgm:prSet presAssocID="{B56C137F-D18A-4051-898C-3171BCBE7299}" presName="root2" presStyleCnt="0"/>
      <dgm:spPr/>
    </dgm:pt>
    <dgm:pt modelId="{22135358-9C91-4219-96AE-78DD40385FC1}" type="pres">
      <dgm:prSet presAssocID="{B56C137F-D18A-4051-898C-3171BCBE729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E18CBE8-3EA2-4935-84E7-595B5A8F30F0}" type="pres">
      <dgm:prSet presAssocID="{B56C137F-D18A-4051-898C-3171BCBE7299}" presName="level3hierChild" presStyleCnt="0"/>
      <dgm:spPr/>
    </dgm:pt>
    <dgm:pt modelId="{C86D9B18-497F-4BB7-B67C-632341484AB7}" type="pres">
      <dgm:prSet presAssocID="{8EE39246-960B-4BD3-8BDC-FC978E4DD053}" presName="conn2-1" presStyleLbl="parChTrans1D3" presStyleIdx="0" presStyleCnt="6"/>
      <dgm:spPr/>
      <dgm:t>
        <a:bodyPr/>
        <a:lstStyle/>
        <a:p>
          <a:endParaRPr lang="zh-TW" altLang="en-US"/>
        </a:p>
      </dgm:t>
    </dgm:pt>
    <dgm:pt modelId="{D2779BCA-E8AF-4195-A8E5-BEA7B1F86D19}" type="pres">
      <dgm:prSet presAssocID="{8EE39246-960B-4BD3-8BDC-FC978E4DD053}" presName="connTx" presStyleLbl="parChTrans1D3" presStyleIdx="0" presStyleCnt="6"/>
      <dgm:spPr/>
      <dgm:t>
        <a:bodyPr/>
        <a:lstStyle/>
        <a:p>
          <a:endParaRPr lang="zh-TW" altLang="en-US"/>
        </a:p>
      </dgm:t>
    </dgm:pt>
    <dgm:pt modelId="{1DB505BA-D7C2-4A5F-A64C-10EAD3A67D80}" type="pres">
      <dgm:prSet presAssocID="{3A0124AD-05EE-4954-9944-9BABC836E715}" presName="root2" presStyleCnt="0"/>
      <dgm:spPr/>
    </dgm:pt>
    <dgm:pt modelId="{DCB9A514-E94C-42E9-84F3-EA1BB63BADC2}" type="pres">
      <dgm:prSet presAssocID="{3A0124AD-05EE-4954-9944-9BABC836E715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D02F882-17DF-48DA-93F1-A44CA58978ED}" type="pres">
      <dgm:prSet presAssocID="{3A0124AD-05EE-4954-9944-9BABC836E715}" presName="level3hierChild" presStyleCnt="0"/>
      <dgm:spPr/>
    </dgm:pt>
    <dgm:pt modelId="{D183280A-CAE1-499C-B609-6CBCB8616781}" type="pres">
      <dgm:prSet presAssocID="{948AA229-5F6D-4072-AA6D-F0B9FF75F7C4}" presName="conn2-1" presStyleLbl="parChTrans1D4" presStyleIdx="0" presStyleCnt="2"/>
      <dgm:spPr/>
      <dgm:t>
        <a:bodyPr/>
        <a:lstStyle/>
        <a:p>
          <a:endParaRPr lang="zh-TW" altLang="en-US"/>
        </a:p>
      </dgm:t>
    </dgm:pt>
    <dgm:pt modelId="{338BFDDD-41DB-4E9C-AFA7-99E25BC98B8B}" type="pres">
      <dgm:prSet presAssocID="{948AA229-5F6D-4072-AA6D-F0B9FF75F7C4}" presName="connTx" presStyleLbl="parChTrans1D4" presStyleIdx="0" presStyleCnt="2"/>
      <dgm:spPr/>
      <dgm:t>
        <a:bodyPr/>
        <a:lstStyle/>
        <a:p>
          <a:endParaRPr lang="zh-TW" altLang="en-US"/>
        </a:p>
      </dgm:t>
    </dgm:pt>
    <dgm:pt modelId="{DCBB7D97-B918-4C39-9246-2F7FF8BBA752}" type="pres">
      <dgm:prSet presAssocID="{7AAF0936-ADA5-4372-A0D0-B9D30C9FD63C}" presName="root2" presStyleCnt="0"/>
      <dgm:spPr/>
    </dgm:pt>
    <dgm:pt modelId="{90EF7998-A378-4C0B-8C7C-D6A5272BF4EE}" type="pres">
      <dgm:prSet presAssocID="{7AAF0936-ADA5-4372-A0D0-B9D30C9FD63C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1ECEAF1-ECFA-42E4-AEDD-34A87F1FBDA7}" type="pres">
      <dgm:prSet presAssocID="{7AAF0936-ADA5-4372-A0D0-B9D30C9FD63C}" presName="level3hierChild" presStyleCnt="0"/>
      <dgm:spPr/>
    </dgm:pt>
    <dgm:pt modelId="{58BC8817-565E-4A88-9F1E-4396A56C5865}" type="pres">
      <dgm:prSet presAssocID="{4578A67B-C1FD-436E-A9A5-ADB6BB7BC830}" presName="conn2-1" presStyleLbl="parChTrans1D4" presStyleIdx="1" presStyleCnt="2"/>
      <dgm:spPr/>
      <dgm:t>
        <a:bodyPr/>
        <a:lstStyle/>
        <a:p>
          <a:endParaRPr lang="zh-TW" altLang="en-US"/>
        </a:p>
      </dgm:t>
    </dgm:pt>
    <dgm:pt modelId="{E89C86F7-AB5C-4B4D-9750-D067C239D76F}" type="pres">
      <dgm:prSet presAssocID="{4578A67B-C1FD-436E-A9A5-ADB6BB7BC830}" presName="connTx" presStyleLbl="parChTrans1D4" presStyleIdx="1" presStyleCnt="2"/>
      <dgm:spPr/>
      <dgm:t>
        <a:bodyPr/>
        <a:lstStyle/>
        <a:p>
          <a:endParaRPr lang="zh-TW" altLang="en-US"/>
        </a:p>
      </dgm:t>
    </dgm:pt>
    <dgm:pt modelId="{A9C41441-514B-47CC-B37C-EA7F24E2DCFB}" type="pres">
      <dgm:prSet presAssocID="{E254CD38-EA2E-449F-8B96-381D280D2F8E}" presName="root2" presStyleCnt="0"/>
      <dgm:spPr/>
    </dgm:pt>
    <dgm:pt modelId="{9CE29BB3-D6E1-4010-81F3-7B52B1498049}" type="pres">
      <dgm:prSet presAssocID="{E254CD38-EA2E-449F-8B96-381D280D2F8E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4B586FE-DA8D-4131-AA39-8FFE8D8DE273}" type="pres">
      <dgm:prSet presAssocID="{E254CD38-EA2E-449F-8B96-381D280D2F8E}" presName="level3hierChild" presStyleCnt="0"/>
      <dgm:spPr/>
    </dgm:pt>
    <dgm:pt modelId="{6E53B8DB-EC8D-40D3-9BC3-AD723BF57E61}" type="pres">
      <dgm:prSet presAssocID="{A50AAAE2-45B6-47AD-813F-D663FA445F3C}" presName="conn2-1" presStyleLbl="parChTrans1D3" presStyleIdx="1" presStyleCnt="6"/>
      <dgm:spPr/>
      <dgm:t>
        <a:bodyPr/>
        <a:lstStyle/>
        <a:p>
          <a:endParaRPr lang="zh-TW" altLang="en-US"/>
        </a:p>
      </dgm:t>
    </dgm:pt>
    <dgm:pt modelId="{6CD5B839-D828-4546-9E72-2E99B67F696E}" type="pres">
      <dgm:prSet presAssocID="{A50AAAE2-45B6-47AD-813F-D663FA445F3C}" presName="connTx" presStyleLbl="parChTrans1D3" presStyleIdx="1" presStyleCnt="6"/>
      <dgm:spPr/>
      <dgm:t>
        <a:bodyPr/>
        <a:lstStyle/>
        <a:p>
          <a:endParaRPr lang="zh-TW" altLang="en-US"/>
        </a:p>
      </dgm:t>
    </dgm:pt>
    <dgm:pt modelId="{58A34801-2F58-4ED7-B3FF-9D77D202C63F}" type="pres">
      <dgm:prSet presAssocID="{BE371BEA-75A0-4164-9913-A55129FCFA30}" presName="root2" presStyleCnt="0"/>
      <dgm:spPr/>
    </dgm:pt>
    <dgm:pt modelId="{78416C4F-61F2-40DD-B78C-ECCBB0163E1F}" type="pres">
      <dgm:prSet presAssocID="{BE371BEA-75A0-4164-9913-A55129FCFA30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86A612E-6122-44D8-9015-008B2930EE29}" type="pres">
      <dgm:prSet presAssocID="{BE371BEA-75A0-4164-9913-A55129FCFA30}" presName="level3hierChild" presStyleCnt="0"/>
      <dgm:spPr/>
    </dgm:pt>
    <dgm:pt modelId="{DD2D86C4-5167-4398-A661-E3482D0392FC}" type="pres">
      <dgm:prSet presAssocID="{D8E25726-7E6E-4565-A4B1-27DC88E1CD2F}" presName="conn2-1" presStyleLbl="parChTrans1D2" presStyleIdx="1" presStyleCnt="3"/>
      <dgm:spPr/>
      <dgm:t>
        <a:bodyPr/>
        <a:lstStyle/>
        <a:p>
          <a:endParaRPr lang="zh-TW" altLang="en-US"/>
        </a:p>
      </dgm:t>
    </dgm:pt>
    <dgm:pt modelId="{3F43881F-C89C-45C1-9663-033D1FD690C7}" type="pres">
      <dgm:prSet presAssocID="{D8E25726-7E6E-4565-A4B1-27DC88E1CD2F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77530CC8-021C-453A-9F50-F56498B745B4}" type="pres">
      <dgm:prSet presAssocID="{9024124C-7C12-41C3-8810-F2B214E66021}" presName="root2" presStyleCnt="0"/>
      <dgm:spPr/>
    </dgm:pt>
    <dgm:pt modelId="{46D78EAB-F9DF-4551-A614-D4C43CC88311}" type="pres">
      <dgm:prSet presAssocID="{9024124C-7C12-41C3-8810-F2B214E6602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19E9F9A-19F4-4163-9931-E2B8CADCF8C9}" type="pres">
      <dgm:prSet presAssocID="{9024124C-7C12-41C3-8810-F2B214E66021}" presName="level3hierChild" presStyleCnt="0"/>
      <dgm:spPr/>
    </dgm:pt>
    <dgm:pt modelId="{92D97DC3-05DC-446C-9473-5914F5C3AABA}" type="pres">
      <dgm:prSet presAssocID="{F3D07E48-08EC-4862-861F-74E00835B1F3}" presName="conn2-1" presStyleLbl="parChTrans1D3" presStyleIdx="2" presStyleCnt="6"/>
      <dgm:spPr/>
      <dgm:t>
        <a:bodyPr/>
        <a:lstStyle/>
        <a:p>
          <a:endParaRPr lang="zh-TW" altLang="en-US"/>
        </a:p>
      </dgm:t>
    </dgm:pt>
    <dgm:pt modelId="{9EE1AC7C-452F-41B8-A0C7-29492A557F98}" type="pres">
      <dgm:prSet presAssocID="{F3D07E48-08EC-4862-861F-74E00835B1F3}" presName="connTx" presStyleLbl="parChTrans1D3" presStyleIdx="2" presStyleCnt="6"/>
      <dgm:spPr/>
      <dgm:t>
        <a:bodyPr/>
        <a:lstStyle/>
        <a:p>
          <a:endParaRPr lang="zh-TW" altLang="en-US"/>
        </a:p>
      </dgm:t>
    </dgm:pt>
    <dgm:pt modelId="{F961B868-07B3-4B6E-9D6C-188F87AE7AB0}" type="pres">
      <dgm:prSet presAssocID="{F5542EDE-20DD-4BA9-84A7-B43533C1E6D4}" presName="root2" presStyleCnt="0"/>
      <dgm:spPr/>
    </dgm:pt>
    <dgm:pt modelId="{C8F5173F-B933-438F-A3C4-D1DFBB79DE27}" type="pres">
      <dgm:prSet presAssocID="{F5542EDE-20DD-4BA9-84A7-B43533C1E6D4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F9000ED-0FBA-4C53-B9C7-DFAF51F421F5}" type="pres">
      <dgm:prSet presAssocID="{F5542EDE-20DD-4BA9-84A7-B43533C1E6D4}" presName="level3hierChild" presStyleCnt="0"/>
      <dgm:spPr/>
    </dgm:pt>
    <dgm:pt modelId="{B93F5BF1-6845-4814-9051-565A4FA20A1A}" type="pres">
      <dgm:prSet presAssocID="{0C5DE0B0-AB42-4ED9-8CDE-BCD0045248D8}" presName="conn2-1" presStyleLbl="parChTrans1D3" presStyleIdx="3" presStyleCnt="6"/>
      <dgm:spPr/>
      <dgm:t>
        <a:bodyPr/>
        <a:lstStyle/>
        <a:p>
          <a:endParaRPr lang="zh-TW" altLang="en-US"/>
        </a:p>
      </dgm:t>
    </dgm:pt>
    <dgm:pt modelId="{81C7BA7C-0D39-4018-99EF-B3E695FB60EC}" type="pres">
      <dgm:prSet presAssocID="{0C5DE0B0-AB42-4ED9-8CDE-BCD0045248D8}" presName="connTx" presStyleLbl="parChTrans1D3" presStyleIdx="3" presStyleCnt="6"/>
      <dgm:spPr/>
      <dgm:t>
        <a:bodyPr/>
        <a:lstStyle/>
        <a:p>
          <a:endParaRPr lang="zh-TW" altLang="en-US"/>
        </a:p>
      </dgm:t>
    </dgm:pt>
    <dgm:pt modelId="{EFF69AAD-6F0C-41D0-BCA4-041FF7FCC040}" type="pres">
      <dgm:prSet presAssocID="{E4D1D988-9157-4129-8C67-9FA129D04172}" presName="root2" presStyleCnt="0"/>
      <dgm:spPr/>
    </dgm:pt>
    <dgm:pt modelId="{B97230A9-2E3E-4240-B593-E295605FD001}" type="pres">
      <dgm:prSet presAssocID="{E4D1D988-9157-4129-8C67-9FA129D04172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62D6288-AB1E-4D31-9956-582CF8083EF0}" type="pres">
      <dgm:prSet presAssocID="{E4D1D988-9157-4129-8C67-9FA129D04172}" presName="level3hierChild" presStyleCnt="0"/>
      <dgm:spPr/>
    </dgm:pt>
    <dgm:pt modelId="{B02340C5-BCE0-4D52-A693-5A36A0425BBF}" type="pres">
      <dgm:prSet presAssocID="{594C6E65-F70F-4F70-8283-19C65CF83168}" presName="conn2-1" presStyleLbl="parChTrans1D2" presStyleIdx="2" presStyleCnt="3"/>
      <dgm:spPr/>
      <dgm:t>
        <a:bodyPr/>
        <a:lstStyle/>
        <a:p>
          <a:endParaRPr lang="zh-TW" altLang="en-US"/>
        </a:p>
      </dgm:t>
    </dgm:pt>
    <dgm:pt modelId="{AD071429-08EE-416F-841E-31A72DBA4162}" type="pres">
      <dgm:prSet presAssocID="{594C6E65-F70F-4F70-8283-19C65CF83168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8D1C819A-309C-42B7-8B77-FE65F2A2520E}" type="pres">
      <dgm:prSet presAssocID="{F6FFF6A2-736E-4028-B6D6-9C8B0EEBAC4E}" presName="root2" presStyleCnt="0"/>
      <dgm:spPr/>
    </dgm:pt>
    <dgm:pt modelId="{747EF2DD-0D90-4A47-896E-27B582CD0F0F}" type="pres">
      <dgm:prSet presAssocID="{F6FFF6A2-736E-4028-B6D6-9C8B0EEBAC4E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C384F5D-C334-4EDB-8DE1-0D4D21F11FDA}" type="pres">
      <dgm:prSet presAssocID="{F6FFF6A2-736E-4028-B6D6-9C8B0EEBAC4E}" presName="level3hierChild" presStyleCnt="0"/>
      <dgm:spPr/>
    </dgm:pt>
    <dgm:pt modelId="{32D75AB3-009B-4F35-9AB3-550D6BA11FDD}" type="pres">
      <dgm:prSet presAssocID="{107A6AAF-2EFD-4A85-A61E-739B56ADB074}" presName="conn2-1" presStyleLbl="parChTrans1D3" presStyleIdx="4" presStyleCnt="6"/>
      <dgm:spPr/>
      <dgm:t>
        <a:bodyPr/>
        <a:lstStyle/>
        <a:p>
          <a:endParaRPr lang="zh-TW" altLang="en-US"/>
        </a:p>
      </dgm:t>
    </dgm:pt>
    <dgm:pt modelId="{447FE02A-B6CD-41F3-8AC7-57EB95567D21}" type="pres">
      <dgm:prSet presAssocID="{107A6AAF-2EFD-4A85-A61E-739B56ADB074}" presName="connTx" presStyleLbl="parChTrans1D3" presStyleIdx="4" presStyleCnt="6"/>
      <dgm:spPr/>
      <dgm:t>
        <a:bodyPr/>
        <a:lstStyle/>
        <a:p>
          <a:endParaRPr lang="zh-TW" altLang="en-US"/>
        </a:p>
      </dgm:t>
    </dgm:pt>
    <dgm:pt modelId="{71AA5750-776E-49B5-9C9A-BEF1C482981B}" type="pres">
      <dgm:prSet presAssocID="{BB5EFC93-FC04-4FAB-AD1F-6969451F187D}" presName="root2" presStyleCnt="0"/>
      <dgm:spPr/>
    </dgm:pt>
    <dgm:pt modelId="{D1D71631-EEB9-4ADC-B723-4A1D43233ABF}" type="pres">
      <dgm:prSet presAssocID="{BB5EFC93-FC04-4FAB-AD1F-6969451F187D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3E00C5B-6515-4467-8F94-C8AE5C2565E9}" type="pres">
      <dgm:prSet presAssocID="{BB5EFC93-FC04-4FAB-AD1F-6969451F187D}" presName="level3hierChild" presStyleCnt="0"/>
      <dgm:spPr/>
    </dgm:pt>
    <dgm:pt modelId="{E6B25821-BD18-42DE-8769-222BC2326D35}" type="pres">
      <dgm:prSet presAssocID="{F6F297CD-84B5-45C6-9630-7E97AE175372}" presName="conn2-1" presStyleLbl="parChTrans1D3" presStyleIdx="5" presStyleCnt="6"/>
      <dgm:spPr/>
      <dgm:t>
        <a:bodyPr/>
        <a:lstStyle/>
        <a:p>
          <a:endParaRPr lang="zh-TW" altLang="en-US"/>
        </a:p>
      </dgm:t>
    </dgm:pt>
    <dgm:pt modelId="{D7F99B41-286D-4D31-BA25-9B5666D89E0C}" type="pres">
      <dgm:prSet presAssocID="{F6F297CD-84B5-45C6-9630-7E97AE175372}" presName="connTx" presStyleLbl="parChTrans1D3" presStyleIdx="5" presStyleCnt="6"/>
      <dgm:spPr/>
      <dgm:t>
        <a:bodyPr/>
        <a:lstStyle/>
        <a:p>
          <a:endParaRPr lang="zh-TW" altLang="en-US"/>
        </a:p>
      </dgm:t>
    </dgm:pt>
    <dgm:pt modelId="{7BCE0D2D-CF3C-4888-8385-9B6284C1B320}" type="pres">
      <dgm:prSet presAssocID="{6DC0DD1E-8E51-442D-9641-401C6D031029}" presName="root2" presStyleCnt="0"/>
      <dgm:spPr/>
    </dgm:pt>
    <dgm:pt modelId="{1250F7F0-4B4B-4673-A817-23B1C763A389}" type="pres">
      <dgm:prSet presAssocID="{6DC0DD1E-8E51-442D-9641-401C6D031029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22BA217-B267-4DDE-980C-5281C0E020FD}" type="pres">
      <dgm:prSet presAssocID="{6DC0DD1E-8E51-442D-9641-401C6D031029}" presName="level3hierChild" presStyleCnt="0"/>
      <dgm:spPr/>
    </dgm:pt>
  </dgm:ptLst>
  <dgm:cxnLst>
    <dgm:cxn modelId="{DD1B186C-E319-4ED6-8CC2-768233EBF36D}" srcId="{9024124C-7C12-41C3-8810-F2B214E66021}" destId="{F5542EDE-20DD-4BA9-84A7-B43533C1E6D4}" srcOrd="0" destOrd="0" parTransId="{F3D07E48-08EC-4862-861F-74E00835B1F3}" sibTransId="{1B7CD8C0-0CC5-46AE-A0AF-00C26EC6AB72}"/>
    <dgm:cxn modelId="{BB029667-AA15-46C0-ACF4-0496AD48DCBB}" type="presOf" srcId="{594C6E65-F70F-4F70-8283-19C65CF83168}" destId="{AD071429-08EE-416F-841E-31A72DBA4162}" srcOrd="1" destOrd="0" presId="urn:microsoft.com/office/officeart/2005/8/layout/hierarchy2"/>
    <dgm:cxn modelId="{3C367065-9D4E-43B9-BD40-4BD255784334}" type="presOf" srcId="{F6FFF6A2-736E-4028-B6D6-9C8B0EEBAC4E}" destId="{747EF2DD-0D90-4A47-896E-27B582CD0F0F}" srcOrd="0" destOrd="0" presId="urn:microsoft.com/office/officeart/2005/8/layout/hierarchy2"/>
    <dgm:cxn modelId="{A3463263-EAE6-456B-9782-BCCAFA8F5F89}" type="presOf" srcId="{0C5DE0B0-AB42-4ED9-8CDE-BCD0045248D8}" destId="{B93F5BF1-6845-4814-9051-565A4FA20A1A}" srcOrd="0" destOrd="0" presId="urn:microsoft.com/office/officeart/2005/8/layout/hierarchy2"/>
    <dgm:cxn modelId="{683B1D18-04C1-48C4-BA2D-3954EA0D5C7E}" type="presOf" srcId="{F3D07E48-08EC-4862-861F-74E00835B1F3}" destId="{9EE1AC7C-452F-41B8-A0C7-29492A557F98}" srcOrd="1" destOrd="0" presId="urn:microsoft.com/office/officeart/2005/8/layout/hierarchy2"/>
    <dgm:cxn modelId="{BF45EA18-0880-4497-9C2D-397A9F1C2DC2}" type="presOf" srcId="{E254CD38-EA2E-449F-8B96-381D280D2F8E}" destId="{9CE29BB3-D6E1-4010-81F3-7B52B1498049}" srcOrd="0" destOrd="0" presId="urn:microsoft.com/office/officeart/2005/8/layout/hierarchy2"/>
    <dgm:cxn modelId="{598F3B86-A46F-4B44-B664-56CE0585E7D0}" type="presOf" srcId="{948AA229-5F6D-4072-AA6D-F0B9FF75F7C4}" destId="{338BFDDD-41DB-4E9C-AFA7-99E25BC98B8B}" srcOrd="1" destOrd="0" presId="urn:microsoft.com/office/officeart/2005/8/layout/hierarchy2"/>
    <dgm:cxn modelId="{CF97635F-6633-4AD3-A57E-5A9D4E56B037}" type="presOf" srcId="{E4D1D988-9157-4129-8C67-9FA129D04172}" destId="{B97230A9-2E3E-4240-B593-E295605FD001}" srcOrd="0" destOrd="0" presId="urn:microsoft.com/office/officeart/2005/8/layout/hierarchy2"/>
    <dgm:cxn modelId="{25A2E30C-7646-4BFF-9F52-148617A5439B}" type="presOf" srcId="{BE371BEA-75A0-4164-9913-A55129FCFA30}" destId="{78416C4F-61F2-40DD-B78C-ECCBB0163E1F}" srcOrd="0" destOrd="0" presId="urn:microsoft.com/office/officeart/2005/8/layout/hierarchy2"/>
    <dgm:cxn modelId="{A852360D-7F75-465F-9615-BA32AB5C5B85}" srcId="{F6FFF6A2-736E-4028-B6D6-9C8B0EEBAC4E}" destId="{6DC0DD1E-8E51-442D-9641-401C6D031029}" srcOrd="1" destOrd="0" parTransId="{F6F297CD-84B5-45C6-9630-7E97AE175372}" sibTransId="{21F39582-9719-4CDB-9333-2444D881D2CF}"/>
    <dgm:cxn modelId="{88CA68D0-7AE3-4AB5-83A3-B142A1C0F16F}" srcId="{A5736D7A-CB09-4244-ACD0-AB5B342A606B}" destId="{9024124C-7C12-41C3-8810-F2B214E66021}" srcOrd="1" destOrd="0" parTransId="{D8E25726-7E6E-4565-A4B1-27DC88E1CD2F}" sibTransId="{30458DAC-E28A-4E99-BFE4-F10949884ABE}"/>
    <dgm:cxn modelId="{E6D052F6-1C34-4CC4-AFE5-C0CEDEB7354D}" srcId="{9024124C-7C12-41C3-8810-F2B214E66021}" destId="{E4D1D988-9157-4129-8C67-9FA129D04172}" srcOrd="1" destOrd="0" parTransId="{0C5DE0B0-AB42-4ED9-8CDE-BCD0045248D8}" sibTransId="{59068B50-C6DA-4750-BECC-BD88140D1346}"/>
    <dgm:cxn modelId="{56A30B48-6EA7-47AC-ACC0-A8B8291F4504}" type="presOf" srcId="{A50AAAE2-45B6-47AD-813F-D663FA445F3C}" destId="{6CD5B839-D828-4546-9E72-2E99B67F696E}" srcOrd="1" destOrd="0" presId="urn:microsoft.com/office/officeart/2005/8/layout/hierarchy2"/>
    <dgm:cxn modelId="{81A961AA-FF26-4CEB-B978-65074FCE0185}" srcId="{92BDFA8C-FC1D-4C27-A802-85109C21A7BD}" destId="{A5736D7A-CB09-4244-ACD0-AB5B342A606B}" srcOrd="0" destOrd="0" parTransId="{A1DA6EB0-FC45-438E-9B19-E2D8D0A8216E}" sibTransId="{A8133D22-30B4-4C4D-BB7A-0DAE9987A17B}"/>
    <dgm:cxn modelId="{DECBE924-CAC5-4140-A365-B01D54EF43BB}" type="presOf" srcId="{0C5DE0B0-AB42-4ED9-8CDE-BCD0045248D8}" destId="{81C7BA7C-0D39-4018-99EF-B3E695FB60EC}" srcOrd="1" destOrd="0" presId="urn:microsoft.com/office/officeart/2005/8/layout/hierarchy2"/>
    <dgm:cxn modelId="{BDBCEE61-1242-409A-B604-310687E80A6C}" srcId="{A5736D7A-CB09-4244-ACD0-AB5B342A606B}" destId="{F6FFF6A2-736E-4028-B6D6-9C8B0EEBAC4E}" srcOrd="2" destOrd="0" parTransId="{594C6E65-F70F-4F70-8283-19C65CF83168}" sibTransId="{EAD3BE52-371A-49F1-BDD6-69B40BB752A2}"/>
    <dgm:cxn modelId="{B77C8BDC-AC1B-47D9-B1F7-C8026D2E6792}" type="presOf" srcId="{B56C137F-D18A-4051-898C-3171BCBE7299}" destId="{22135358-9C91-4219-96AE-78DD40385FC1}" srcOrd="0" destOrd="0" presId="urn:microsoft.com/office/officeart/2005/8/layout/hierarchy2"/>
    <dgm:cxn modelId="{9BAFD5DB-E7DE-4387-AF4B-02D169E42908}" type="presOf" srcId="{F3D07E48-08EC-4862-861F-74E00835B1F3}" destId="{92D97DC3-05DC-446C-9473-5914F5C3AABA}" srcOrd="0" destOrd="0" presId="urn:microsoft.com/office/officeart/2005/8/layout/hierarchy2"/>
    <dgm:cxn modelId="{E4DC08F6-5408-4834-8AB9-AAD54E4C1EA6}" srcId="{A5736D7A-CB09-4244-ACD0-AB5B342A606B}" destId="{B56C137F-D18A-4051-898C-3171BCBE7299}" srcOrd="0" destOrd="0" parTransId="{D7B50A71-1577-46E7-88A6-E6A72F0FB58A}" sibTransId="{EFAD0795-9BA3-4AC6-B3A8-488329DC2AA8}"/>
    <dgm:cxn modelId="{FA77700E-F92E-4992-BA8E-C23CFD294A4D}" srcId="{3A0124AD-05EE-4954-9944-9BABC836E715}" destId="{7AAF0936-ADA5-4372-A0D0-B9D30C9FD63C}" srcOrd="0" destOrd="0" parTransId="{948AA229-5F6D-4072-AA6D-F0B9FF75F7C4}" sibTransId="{003965CD-9779-41E2-A3DA-D3108C9C638E}"/>
    <dgm:cxn modelId="{B7516168-741F-4F5C-A89E-9AB516642CAC}" type="presOf" srcId="{7AAF0936-ADA5-4372-A0D0-B9D30C9FD63C}" destId="{90EF7998-A378-4C0B-8C7C-D6A5272BF4EE}" srcOrd="0" destOrd="0" presId="urn:microsoft.com/office/officeart/2005/8/layout/hierarchy2"/>
    <dgm:cxn modelId="{25F1A0FD-C05F-4C09-AFE5-F0880CFF5E17}" type="presOf" srcId="{594C6E65-F70F-4F70-8283-19C65CF83168}" destId="{B02340C5-BCE0-4D52-A693-5A36A0425BBF}" srcOrd="0" destOrd="0" presId="urn:microsoft.com/office/officeart/2005/8/layout/hierarchy2"/>
    <dgm:cxn modelId="{2EA2AED9-FD51-4101-89FD-9337CC0B76C4}" type="presOf" srcId="{F5542EDE-20DD-4BA9-84A7-B43533C1E6D4}" destId="{C8F5173F-B933-438F-A3C4-D1DFBB79DE27}" srcOrd="0" destOrd="0" presId="urn:microsoft.com/office/officeart/2005/8/layout/hierarchy2"/>
    <dgm:cxn modelId="{5E9BA091-3C8D-4EC9-898C-6871B1E867A5}" srcId="{B56C137F-D18A-4051-898C-3171BCBE7299}" destId="{BE371BEA-75A0-4164-9913-A55129FCFA30}" srcOrd="1" destOrd="0" parTransId="{A50AAAE2-45B6-47AD-813F-D663FA445F3C}" sibTransId="{51EB28F8-5EF9-4669-A6D9-424D81553D2D}"/>
    <dgm:cxn modelId="{6368CCE0-BA2B-4BCD-95F3-D73D751A82A5}" type="presOf" srcId="{6DC0DD1E-8E51-442D-9641-401C6D031029}" destId="{1250F7F0-4B4B-4673-A817-23B1C763A389}" srcOrd="0" destOrd="0" presId="urn:microsoft.com/office/officeart/2005/8/layout/hierarchy2"/>
    <dgm:cxn modelId="{D29A4E9B-4CD9-4EA3-B42E-2232BC267ABD}" type="presOf" srcId="{8EE39246-960B-4BD3-8BDC-FC978E4DD053}" destId="{D2779BCA-E8AF-4195-A8E5-BEA7B1F86D19}" srcOrd="1" destOrd="0" presId="urn:microsoft.com/office/officeart/2005/8/layout/hierarchy2"/>
    <dgm:cxn modelId="{C49946A4-CDE0-4CE5-8ABE-AED1A6762FC8}" type="presOf" srcId="{92BDFA8C-FC1D-4C27-A802-85109C21A7BD}" destId="{38059F75-3161-4C53-9F6A-519E12CFCAE6}" srcOrd="0" destOrd="0" presId="urn:microsoft.com/office/officeart/2005/8/layout/hierarchy2"/>
    <dgm:cxn modelId="{C1155737-E0A9-47E2-B886-7B274516CB03}" type="presOf" srcId="{4578A67B-C1FD-436E-A9A5-ADB6BB7BC830}" destId="{E89C86F7-AB5C-4B4D-9750-D067C239D76F}" srcOrd="1" destOrd="0" presId="urn:microsoft.com/office/officeart/2005/8/layout/hierarchy2"/>
    <dgm:cxn modelId="{C9B318FC-3C78-4801-B587-2006C55C7196}" type="presOf" srcId="{F6F297CD-84B5-45C6-9630-7E97AE175372}" destId="{E6B25821-BD18-42DE-8769-222BC2326D35}" srcOrd="0" destOrd="0" presId="urn:microsoft.com/office/officeart/2005/8/layout/hierarchy2"/>
    <dgm:cxn modelId="{6141627B-ADF2-408E-9F92-B7C2F752C621}" type="presOf" srcId="{D8E25726-7E6E-4565-A4B1-27DC88E1CD2F}" destId="{3F43881F-C89C-45C1-9663-033D1FD690C7}" srcOrd="1" destOrd="0" presId="urn:microsoft.com/office/officeart/2005/8/layout/hierarchy2"/>
    <dgm:cxn modelId="{578D3973-EBEA-494B-A522-AF1B2F9C0886}" type="presOf" srcId="{D7B50A71-1577-46E7-88A6-E6A72F0FB58A}" destId="{015C8B30-E87E-46AC-9411-38CC0ACB90C0}" srcOrd="0" destOrd="0" presId="urn:microsoft.com/office/officeart/2005/8/layout/hierarchy2"/>
    <dgm:cxn modelId="{B291D3D0-0388-4615-83C2-CD84CF67BB78}" srcId="{B56C137F-D18A-4051-898C-3171BCBE7299}" destId="{3A0124AD-05EE-4954-9944-9BABC836E715}" srcOrd="0" destOrd="0" parTransId="{8EE39246-960B-4BD3-8BDC-FC978E4DD053}" sibTransId="{11DBC69F-FD7E-4AB3-8663-E8BEB9783214}"/>
    <dgm:cxn modelId="{006F684F-3BEF-4F55-9B3C-6011DBD46510}" type="presOf" srcId="{107A6AAF-2EFD-4A85-A61E-739B56ADB074}" destId="{447FE02A-B6CD-41F3-8AC7-57EB95567D21}" srcOrd="1" destOrd="0" presId="urn:microsoft.com/office/officeart/2005/8/layout/hierarchy2"/>
    <dgm:cxn modelId="{DEDCBEEB-92DE-479D-8430-81EDB9258E2C}" type="presOf" srcId="{107A6AAF-2EFD-4A85-A61E-739B56ADB074}" destId="{32D75AB3-009B-4F35-9AB3-550D6BA11FDD}" srcOrd="0" destOrd="0" presId="urn:microsoft.com/office/officeart/2005/8/layout/hierarchy2"/>
    <dgm:cxn modelId="{84E7EF36-30FB-432D-BE6F-B17A3256BD69}" type="presOf" srcId="{F6F297CD-84B5-45C6-9630-7E97AE175372}" destId="{D7F99B41-286D-4D31-BA25-9B5666D89E0C}" srcOrd="1" destOrd="0" presId="urn:microsoft.com/office/officeart/2005/8/layout/hierarchy2"/>
    <dgm:cxn modelId="{252E4B69-B320-4D09-8F4E-82A64F13E4A3}" type="presOf" srcId="{A50AAAE2-45B6-47AD-813F-D663FA445F3C}" destId="{6E53B8DB-EC8D-40D3-9BC3-AD723BF57E61}" srcOrd="0" destOrd="0" presId="urn:microsoft.com/office/officeart/2005/8/layout/hierarchy2"/>
    <dgm:cxn modelId="{CF5DCE4B-2D52-47CA-B028-960FEDFECEC1}" type="presOf" srcId="{BB5EFC93-FC04-4FAB-AD1F-6969451F187D}" destId="{D1D71631-EEB9-4ADC-B723-4A1D43233ABF}" srcOrd="0" destOrd="0" presId="urn:microsoft.com/office/officeart/2005/8/layout/hierarchy2"/>
    <dgm:cxn modelId="{20B0294E-64AA-4F94-B050-91046F7D0095}" type="presOf" srcId="{8EE39246-960B-4BD3-8BDC-FC978E4DD053}" destId="{C86D9B18-497F-4BB7-B67C-632341484AB7}" srcOrd="0" destOrd="0" presId="urn:microsoft.com/office/officeart/2005/8/layout/hierarchy2"/>
    <dgm:cxn modelId="{DBC5C55B-DBC2-4E35-A536-957190B28268}" srcId="{3A0124AD-05EE-4954-9944-9BABC836E715}" destId="{E254CD38-EA2E-449F-8B96-381D280D2F8E}" srcOrd="1" destOrd="0" parTransId="{4578A67B-C1FD-436E-A9A5-ADB6BB7BC830}" sibTransId="{99D4ADD5-28A0-417C-884C-EC305511D829}"/>
    <dgm:cxn modelId="{8F8254B2-5FE7-44FE-8439-985D1CCB9CE3}" type="presOf" srcId="{9024124C-7C12-41C3-8810-F2B214E66021}" destId="{46D78EAB-F9DF-4551-A614-D4C43CC88311}" srcOrd="0" destOrd="0" presId="urn:microsoft.com/office/officeart/2005/8/layout/hierarchy2"/>
    <dgm:cxn modelId="{5583F73A-AF9B-4ABB-A576-C6CB18CD7307}" type="presOf" srcId="{D7B50A71-1577-46E7-88A6-E6A72F0FB58A}" destId="{8252C0D9-0F92-4E27-A0E9-096BF1FB0606}" srcOrd="1" destOrd="0" presId="urn:microsoft.com/office/officeart/2005/8/layout/hierarchy2"/>
    <dgm:cxn modelId="{BCB1578A-FB89-4F61-A8DF-291D19F13950}" type="presOf" srcId="{3A0124AD-05EE-4954-9944-9BABC836E715}" destId="{DCB9A514-E94C-42E9-84F3-EA1BB63BADC2}" srcOrd="0" destOrd="0" presId="urn:microsoft.com/office/officeart/2005/8/layout/hierarchy2"/>
    <dgm:cxn modelId="{8F4B9F7F-F485-474D-824F-3D32CD3D27D0}" type="presOf" srcId="{948AA229-5F6D-4072-AA6D-F0B9FF75F7C4}" destId="{D183280A-CAE1-499C-B609-6CBCB8616781}" srcOrd="0" destOrd="0" presId="urn:microsoft.com/office/officeart/2005/8/layout/hierarchy2"/>
    <dgm:cxn modelId="{B177496A-7C14-4FF2-AA6D-591B7EFDAE6E}" srcId="{F6FFF6A2-736E-4028-B6D6-9C8B0EEBAC4E}" destId="{BB5EFC93-FC04-4FAB-AD1F-6969451F187D}" srcOrd="0" destOrd="0" parTransId="{107A6AAF-2EFD-4A85-A61E-739B56ADB074}" sibTransId="{F4349E55-70B6-438D-9219-75F406143F51}"/>
    <dgm:cxn modelId="{C8EAC5EA-55FC-4E89-AB80-B053401948EF}" type="presOf" srcId="{A5736D7A-CB09-4244-ACD0-AB5B342A606B}" destId="{CA224962-E56F-4D60-817B-EAF4DE34EBC0}" srcOrd="0" destOrd="0" presId="urn:microsoft.com/office/officeart/2005/8/layout/hierarchy2"/>
    <dgm:cxn modelId="{ED4CE404-85A4-45F2-A41B-F456563603FE}" type="presOf" srcId="{4578A67B-C1FD-436E-A9A5-ADB6BB7BC830}" destId="{58BC8817-565E-4A88-9F1E-4396A56C5865}" srcOrd="0" destOrd="0" presId="urn:microsoft.com/office/officeart/2005/8/layout/hierarchy2"/>
    <dgm:cxn modelId="{965F607E-AA60-4F12-B44B-8E489A3E8C49}" type="presOf" srcId="{D8E25726-7E6E-4565-A4B1-27DC88E1CD2F}" destId="{DD2D86C4-5167-4398-A661-E3482D0392FC}" srcOrd="0" destOrd="0" presId="urn:microsoft.com/office/officeart/2005/8/layout/hierarchy2"/>
    <dgm:cxn modelId="{6840A890-5F9C-4979-AC25-529368D24314}" type="presParOf" srcId="{38059F75-3161-4C53-9F6A-519E12CFCAE6}" destId="{0480CA4D-8DAF-48F0-92D6-C2EB033C9405}" srcOrd="0" destOrd="0" presId="urn:microsoft.com/office/officeart/2005/8/layout/hierarchy2"/>
    <dgm:cxn modelId="{C57BF697-4487-4CA3-B0C6-2F4D669763C7}" type="presParOf" srcId="{0480CA4D-8DAF-48F0-92D6-C2EB033C9405}" destId="{CA224962-E56F-4D60-817B-EAF4DE34EBC0}" srcOrd="0" destOrd="0" presId="urn:microsoft.com/office/officeart/2005/8/layout/hierarchy2"/>
    <dgm:cxn modelId="{F60DB2B2-C726-417E-AEE2-BFDAC74D7CF1}" type="presParOf" srcId="{0480CA4D-8DAF-48F0-92D6-C2EB033C9405}" destId="{E378B6F1-5550-4272-932A-78821E9E141C}" srcOrd="1" destOrd="0" presId="urn:microsoft.com/office/officeart/2005/8/layout/hierarchy2"/>
    <dgm:cxn modelId="{DA418295-3218-4525-A28B-63774F57162B}" type="presParOf" srcId="{E378B6F1-5550-4272-932A-78821E9E141C}" destId="{015C8B30-E87E-46AC-9411-38CC0ACB90C0}" srcOrd="0" destOrd="0" presId="urn:microsoft.com/office/officeart/2005/8/layout/hierarchy2"/>
    <dgm:cxn modelId="{A21B86BD-7FCF-45E4-AA1A-19FF636C7E87}" type="presParOf" srcId="{015C8B30-E87E-46AC-9411-38CC0ACB90C0}" destId="{8252C0D9-0F92-4E27-A0E9-096BF1FB0606}" srcOrd="0" destOrd="0" presId="urn:microsoft.com/office/officeart/2005/8/layout/hierarchy2"/>
    <dgm:cxn modelId="{BD9803D0-25AA-4FA7-A8D9-823D152FB579}" type="presParOf" srcId="{E378B6F1-5550-4272-932A-78821E9E141C}" destId="{3B229022-2374-49EA-8969-74C5FC333C2C}" srcOrd="1" destOrd="0" presId="urn:microsoft.com/office/officeart/2005/8/layout/hierarchy2"/>
    <dgm:cxn modelId="{59B895F2-C65B-4F50-A30B-707CA53704FF}" type="presParOf" srcId="{3B229022-2374-49EA-8969-74C5FC333C2C}" destId="{22135358-9C91-4219-96AE-78DD40385FC1}" srcOrd="0" destOrd="0" presId="urn:microsoft.com/office/officeart/2005/8/layout/hierarchy2"/>
    <dgm:cxn modelId="{71C13588-6938-4AA9-BAD6-AC967F4E6163}" type="presParOf" srcId="{3B229022-2374-49EA-8969-74C5FC333C2C}" destId="{EE18CBE8-3EA2-4935-84E7-595B5A8F30F0}" srcOrd="1" destOrd="0" presId="urn:microsoft.com/office/officeart/2005/8/layout/hierarchy2"/>
    <dgm:cxn modelId="{396C2F34-D39C-4D36-8A76-B8EFEC50188C}" type="presParOf" srcId="{EE18CBE8-3EA2-4935-84E7-595B5A8F30F0}" destId="{C86D9B18-497F-4BB7-B67C-632341484AB7}" srcOrd="0" destOrd="0" presId="urn:microsoft.com/office/officeart/2005/8/layout/hierarchy2"/>
    <dgm:cxn modelId="{1FE48153-1C52-43BD-9311-422A2A67AD44}" type="presParOf" srcId="{C86D9B18-497F-4BB7-B67C-632341484AB7}" destId="{D2779BCA-E8AF-4195-A8E5-BEA7B1F86D19}" srcOrd="0" destOrd="0" presId="urn:microsoft.com/office/officeart/2005/8/layout/hierarchy2"/>
    <dgm:cxn modelId="{B47E2440-EA33-43E3-90D7-ED1CDFF688B5}" type="presParOf" srcId="{EE18CBE8-3EA2-4935-84E7-595B5A8F30F0}" destId="{1DB505BA-D7C2-4A5F-A64C-10EAD3A67D80}" srcOrd="1" destOrd="0" presId="urn:microsoft.com/office/officeart/2005/8/layout/hierarchy2"/>
    <dgm:cxn modelId="{4BE98A33-5C9C-4D89-B0F9-530DDCB3D19A}" type="presParOf" srcId="{1DB505BA-D7C2-4A5F-A64C-10EAD3A67D80}" destId="{DCB9A514-E94C-42E9-84F3-EA1BB63BADC2}" srcOrd="0" destOrd="0" presId="urn:microsoft.com/office/officeart/2005/8/layout/hierarchy2"/>
    <dgm:cxn modelId="{4E741901-886E-4398-A10C-8D4E94AAD4E3}" type="presParOf" srcId="{1DB505BA-D7C2-4A5F-A64C-10EAD3A67D80}" destId="{4D02F882-17DF-48DA-93F1-A44CA58978ED}" srcOrd="1" destOrd="0" presId="urn:microsoft.com/office/officeart/2005/8/layout/hierarchy2"/>
    <dgm:cxn modelId="{1D23B8C1-05E3-4CC2-BD24-0BC8D8DC14E6}" type="presParOf" srcId="{4D02F882-17DF-48DA-93F1-A44CA58978ED}" destId="{D183280A-CAE1-499C-B609-6CBCB8616781}" srcOrd="0" destOrd="0" presId="urn:microsoft.com/office/officeart/2005/8/layout/hierarchy2"/>
    <dgm:cxn modelId="{16CD1D1B-6021-4319-8305-711743598CD2}" type="presParOf" srcId="{D183280A-CAE1-499C-B609-6CBCB8616781}" destId="{338BFDDD-41DB-4E9C-AFA7-99E25BC98B8B}" srcOrd="0" destOrd="0" presId="urn:microsoft.com/office/officeart/2005/8/layout/hierarchy2"/>
    <dgm:cxn modelId="{35D2AF6C-CB91-4D1A-90E1-88F5A0AF60E1}" type="presParOf" srcId="{4D02F882-17DF-48DA-93F1-A44CA58978ED}" destId="{DCBB7D97-B918-4C39-9246-2F7FF8BBA752}" srcOrd="1" destOrd="0" presId="urn:microsoft.com/office/officeart/2005/8/layout/hierarchy2"/>
    <dgm:cxn modelId="{E6A99526-0B1F-457A-809A-C8772667E16D}" type="presParOf" srcId="{DCBB7D97-B918-4C39-9246-2F7FF8BBA752}" destId="{90EF7998-A378-4C0B-8C7C-D6A5272BF4EE}" srcOrd="0" destOrd="0" presId="urn:microsoft.com/office/officeart/2005/8/layout/hierarchy2"/>
    <dgm:cxn modelId="{3D7C55AD-8DE1-4578-A2D7-6181FBCF445E}" type="presParOf" srcId="{DCBB7D97-B918-4C39-9246-2F7FF8BBA752}" destId="{51ECEAF1-ECFA-42E4-AEDD-34A87F1FBDA7}" srcOrd="1" destOrd="0" presId="urn:microsoft.com/office/officeart/2005/8/layout/hierarchy2"/>
    <dgm:cxn modelId="{D8C47849-640C-4CDB-A7B3-D5C73486D83C}" type="presParOf" srcId="{4D02F882-17DF-48DA-93F1-A44CA58978ED}" destId="{58BC8817-565E-4A88-9F1E-4396A56C5865}" srcOrd="2" destOrd="0" presId="urn:microsoft.com/office/officeart/2005/8/layout/hierarchy2"/>
    <dgm:cxn modelId="{61D18924-028F-4C67-809B-ED989D29B3C9}" type="presParOf" srcId="{58BC8817-565E-4A88-9F1E-4396A56C5865}" destId="{E89C86F7-AB5C-4B4D-9750-D067C239D76F}" srcOrd="0" destOrd="0" presId="urn:microsoft.com/office/officeart/2005/8/layout/hierarchy2"/>
    <dgm:cxn modelId="{C188C991-3BF1-4D48-B8BF-D06D87D4EADA}" type="presParOf" srcId="{4D02F882-17DF-48DA-93F1-A44CA58978ED}" destId="{A9C41441-514B-47CC-B37C-EA7F24E2DCFB}" srcOrd="3" destOrd="0" presId="urn:microsoft.com/office/officeart/2005/8/layout/hierarchy2"/>
    <dgm:cxn modelId="{A7C6C214-0535-41E6-86FE-6F07B1DBC109}" type="presParOf" srcId="{A9C41441-514B-47CC-B37C-EA7F24E2DCFB}" destId="{9CE29BB3-D6E1-4010-81F3-7B52B1498049}" srcOrd="0" destOrd="0" presId="urn:microsoft.com/office/officeart/2005/8/layout/hierarchy2"/>
    <dgm:cxn modelId="{D7EB63FE-F1AC-448B-96DE-5DA5EF49F631}" type="presParOf" srcId="{A9C41441-514B-47CC-B37C-EA7F24E2DCFB}" destId="{84B586FE-DA8D-4131-AA39-8FFE8D8DE273}" srcOrd="1" destOrd="0" presId="urn:microsoft.com/office/officeart/2005/8/layout/hierarchy2"/>
    <dgm:cxn modelId="{D60B2C73-456E-4E45-B1F7-9BF07F790322}" type="presParOf" srcId="{EE18CBE8-3EA2-4935-84E7-595B5A8F30F0}" destId="{6E53B8DB-EC8D-40D3-9BC3-AD723BF57E61}" srcOrd="2" destOrd="0" presId="urn:microsoft.com/office/officeart/2005/8/layout/hierarchy2"/>
    <dgm:cxn modelId="{83F05809-A7E1-4E19-89CE-8FAAC203B1FD}" type="presParOf" srcId="{6E53B8DB-EC8D-40D3-9BC3-AD723BF57E61}" destId="{6CD5B839-D828-4546-9E72-2E99B67F696E}" srcOrd="0" destOrd="0" presId="urn:microsoft.com/office/officeart/2005/8/layout/hierarchy2"/>
    <dgm:cxn modelId="{1436A0C9-9D3B-4BED-B2C2-2849D0C46377}" type="presParOf" srcId="{EE18CBE8-3EA2-4935-84E7-595B5A8F30F0}" destId="{58A34801-2F58-4ED7-B3FF-9D77D202C63F}" srcOrd="3" destOrd="0" presId="urn:microsoft.com/office/officeart/2005/8/layout/hierarchy2"/>
    <dgm:cxn modelId="{01A41F9B-F455-4DCF-B433-C9ED17DF93DD}" type="presParOf" srcId="{58A34801-2F58-4ED7-B3FF-9D77D202C63F}" destId="{78416C4F-61F2-40DD-B78C-ECCBB0163E1F}" srcOrd="0" destOrd="0" presId="urn:microsoft.com/office/officeart/2005/8/layout/hierarchy2"/>
    <dgm:cxn modelId="{91960EB4-352C-42EE-87BE-39C336B5005E}" type="presParOf" srcId="{58A34801-2F58-4ED7-B3FF-9D77D202C63F}" destId="{786A612E-6122-44D8-9015-008B2930EE29}" srcOrd="1" destOrd="0" presId="urn:microsoft.com/office/officeart/2005/8/layout/hierarchy2"/>
    <dgm:cxn modelId="{8238D1B7-A730-4764-9F3F-78C40E79793A}" type="presParOf" srcId="{E378B6F1-5550-4272-932A-78821E9E141C}" destId="{DD2D86C4-5167-4398-A661-E3482D0392FC}" srcOrd="2" destOrd="0" presId="urn:microsoft.com/office/officeart/2005/8/layout/hierarchy2"/>
    <dgm:cxn modelId="{B2344189-7E3E-4810-A1C7-875F1F3A9578}" type="presParOf" srcId="{DD2D86C4-5167-4398-A661-E3482D0392FC}" destId="{3F43881F-C89C-45C1-9663-033D1FD690C7}" srcOrd="0" destOrd="0" presId="urn:microsoft.com/office/officeart/2005/8/layout/hierarchy2"/>
    <dgm:cxn modelId="{BCD49DF1-4932-484A-BD2F-0D177B83026B}" type="presParOf" srcId="{E378B6F1-5550-4272-932A-78821E9E141C}" destId="{77530CC8-021C-453A-9F50-F56498B745B4}" srcOrd="3" destOrd="0" presId="urn:microsoft.com/office/officeart/2005/8/layout/hierarchy2"/>
    <dgm:cxn modelId="{352DCB61-0F2D-4A40-BF66-4716A2A1C598}" type="presParOf" srcId="{77530CC8-021C-453A-9F50-F56498B745B4}" destId="{46D78EAB-F9DF-4551-A614-D4C43CC88311}" srcOrd="0" destOrd="0" presId="urn:microsoft.com/office/officeart/2005/8/layout/hierarchy2"/>
    <dgm:cxn modelId="{AEF88FBE-A3F1-4FD4-ACD9-5D4B016E68D1}" type="presParOf" srcId="{77530CC8-021C-453A-9F50-F56498B745B4}" destId="{519E9F9A-19F4-4163-9931-E2B8CADCF8C9}" srcOrd="1" destOrd="0" presId="urn:microsoft.com/office/officeart/2005/8/layout/hierarchy2"/>
    <dgm:cxn modelId="{BA0ECF4F-8530-495E-8E74-8EDF8EF4564B}" type="presParOf" srcId="{519E9F9A-19F4-4163-9931-E2B8CADCF8C9}" destId="{92D97DC3-05DC-446C-9473-5914F5C3AABA}" srcOrd="0" destOrd="0" presId="urn:microsoft.com/office/officeart/2005/8/layout/hierarchy2"/>
    <dgm:cxn modelId="{944720B8-E545-4234-B82A-693BC8A755DA}" type="presParOf" srcId="{92D97DC3-05DC-446C-9473-5914F5C3AABA}" destId="{9EE1AC7C-452F-41B8-A0C7-29492A557F98}" srcOrd="0" destOrd="0" presId="urn:microsoft.com/office/officeart/2005/8/layout/hierarchy2"/>
    <dgm:cxn modelId="{4141E80E-970F-46EB-9EB3-CCD96B3FCED8}" type="presParOf" srcId="{519E9F9A-19F4-4163-9931-E2B8CADCF8C9}" destId="{F961B868-07B3-4B6E-9D6C-188F87AE7AB0}" srcOrd="1" destOrd="0" presId="urn:microsoft.com/office/officeart/2005/8/layout/hierarchy2"/>
    <dgm:cxn modelId="{2356D445-92CF-43B5-BB50-A4F956C661A4}" type="presParOf" srcId="{F961B868-07B3-4B6E-9D6C-188F87AE7AB0}" destId="{C8F5173F-B933-438F-A3C4-D1DFBB79DE27}" srcOrd="0" destOrd="0" presId="urn:microsoft.com/office/officeart/2005/8/layout/hierarchy2"/>
    <dgm:cxn modelId="{003608FA-69F1-4134-A16C-0668232A8C14}" type="presParOf" srcId="{F961B868-07B3-4B6E-9D6C-188F87AE7AB0}" destId="{FF9000ED-0FBA-4C53-B9C7-DFAF51F421F5}" srcOrd="1" destOrd="0" presId="urn:microsoft.com/office/officeart/2005/8/layout/hierarchy2"/>
    <dgm:cxn modelId="{23392CF5-4315-4CB0-A018-0926BA7AD8CC}" type="presParOf" srcId="{519E9F9A-19F4-4163-9931-E2B8CADCF8C9}" destId="{B93F5BF1-6845-4814-9051-565A4FA20A1A}" srcOrd="2" destOrd="0" presId="urn:microsoft.com/office/officeart/2005/8/layout/hierarchy2"/>
    <dgm:cxn modelId="{9FBB3921-3220-4127-98DA-6DCA18BD52AE}" type="presParOf" srcId="{B93F5BF1-6845-4814-9051-565A4FA20A1A}" destId="{81C7BA7C-0D39-4018-99EF-B3E695FB60EC}" srcOrd="0" destOrd="0" presId="urn:microsoft.com/office/officeart/2005/8/layout/hierarchy2"/>
    <dgm:cxn modelId="{C2BEEC9D-CBF1-4D31-8E59-0684BEB561F1}" type="presParOf" srcId="{519E9F9A-19F4-4163-9931-E2B8CADCF8C9}" destId="{EFF69AAD-6F0C-41D0-BCA4-041FF7FCC040}" srcOrd="3" destOrd="0" presId="urn:microsoft.com/office/officeart/2005/8/layout/hierarchy2"/>
    <dgm:cxn modelId="{0B4A4013-A31B-47FA-B05F-6B3635C04D90}" type="presParOf" srcId="{EFF69AAD-6F0C-41D0-BCA4-041FF7FCC040}" destId="{B97230A9-2E3E-4240-B593-E295605FD001}" srcOrd="0" destOrd="0" presId="urn:microsoft.com/office/officeart/2005/8/layout/hierarchy2"/>
    <dgm:cxn modelId="{6F95A4E4-C059-4E79-A0F4-790BAE90F4A2}" type="presParOf" srcId="{EFF69AAD-6F0C-41D0-BCA4-041FF7FCC040}" destId="{562D6288-AB1E-4D31-9956-582CF8083EF0}" srcOrd="1" destOrd="0" presId="urn:microsoft.com/office/officeart/2005/8/layout/hierarchy2"/>
    <dgm:cxn modelId="{D64BD1C0-D73F-4054-959E-6847AA4A9C59}" type="presParOf" srcId="{E378B6F1-5550-4272-932A-78821E9E141C}" destId="{B02340C5-BCE0-4D52-A693-5A36A0425BBF}" srcOrd="4" destOrd="0" presId="urn:microsoft.com/office/officeart/2005/8/layout/hierarchy2"/>
    <dgm:cxn modelId="{B369C013-FA0E-4032-A177-0C343210F5BE}" type="presParOf" srcId="{B02340C5-BCE0-4D52-A693-5A36A0425BBF}" destId="{AD071429-08EE-416F-841E-31A72DBA4162}" srcOrd="0" destOrd="0" presId="urn:microsoft.com/office/officeart/2005/8/layout/hierarchy2"/>
    <dgm:cxn modelId="{78870443-46BC-4A3F-B827-F5EAD944A6F3}" type="presParOf" srcId="{E378B6F1-5550-4272-932A-78821E9E141C}" destId="{8D1C819A-309C-42B7-8B77-FE65F2A2520E}" srcOrd="5" destOrd="0" presId="urn:microsoft.com/office/officeart/2005/8/layout/hierarchy2"/>
    <dgm:cxn modelId="{C66393CB-4476-43BE-9313-778C76FD9F15}" type="presParOf" srcId="{8D1C819A-309C-42B7-8B77-FE65F2A2520E}" destId="{747EF2DD-0D90-4A47-896E-27B582CD0F0F}" srcOrd="0" destOrd="0" presId="urn:microsoft.com/office/officeart/2005/8/layout/hierarchy2"/>
    <dgm:cxn modelId="{0F248678-ECC8-47D1-88C5-9ED7A37C6D16}" type="presParOf" srcId="{8D1C819A-309C-42B7-8B77-FE65F2A2520E}" destId="{9C384F5D-C334-4EDB-8DE1-0D4D21F11FDA}" srcOrd="1" destOrd="0" presId="urn:microsoft.com/office/officeart/2005/8/layout/hierarchy2"/>
    <dgm:cxn modelId="{424A15BF-8A7D-4671-B997-A5D97F31AF3D}" type="presParOf" srcId="{9C384F5D-C334-4EDB-8DE1-0D4D21F11FDA}" destId="{32D75AB3-009B-4F35-9AB3-550D6BA11FDD}" srcOrd="0" destOrd="0" presId="urn:microsoft.com/office/officeart/2005/8/layout/hierarchy2"/>
    <dgm:cxn modelId="{F500F221-A1AC-45CF-A89C-2E32B82A7812}" type="presParOf" srcId="{32D75AB3-009B-4F35-9AB3-550D6BA11FDD}" destId="{447FE02A-B6CD-41F3-8AC7-57EB95567D21}" srcOrd="0" destOrd="0" presId="urn:microsoft.com/office/officeart/2005/8/layout/hierarchy2"/>
    <dgm:cxn modelId="{2EE44C74-E6B4-4047-8A97-2EC14ABC965E}" type="presParOf" srcId="{9C384F5D-C334-4EDB-8DE1-0D4D21F11FDA}" destId="{71AA5750-776E-49B5-9C9A-BEF1C482981B}" srcOrd="1" destOrd="0" presId="urn:microsoft.com/office/officeart/2005/8/layout/hierarchy2"/>
    <dgm:cxn modelId="{9CF9AA3A-FFBE-423A-803B-8759E8B384DB}" type="presParOf" srcId="{71AA5750-776E-49B5-9C9A-BEF1C482981B}" destId="{D1D71631-EEB9-4ADC-B723-4A1D43233ABF}" srcOrd="0" destOrd="0" presId="urn:microsoft.com/office/officeart/2005/8/layout/hierarchy2"/>
    <dgm:cxn modelId="{A211139D-772E-4918-BC58-27036CF58AAC}" type="presParOf" srcId="{71AA5750-776E-49B5-9C9A-BEF1C482981B}" destId="{93E00C5B-6515-4467-8F94-C8AE5C2565E9}" srcOrd="1" destOrd="0" presId="urn:microsoft.com/office/officeart/2005/8/layout/hierarchy2"/>
    <dgm:cxn modelId="{F16B9382-81C9-4D9A-A762-6966E8B4C762}" type="presParOf" srcId="{9C384F5D-C334-4EDB-8DE1-0D4D21F11FDA}" destId="{E6B25821-BD18-42DE-8769-222BC2326D35}" srcOrd="2" destOrd="0" presId="urn:microsoft.com/office/officeart/2005/8/layout/hierarchy2"/>
    <dgm:cxn modelId="{508C5917-311D-44AE-B435-39FC77D7AE26}" type="presParOf" srcId="{E6B25821-BD18-42DE-8769-222BC2326D35}" destId="{D7F99B41-286D-4D31-BA25-9B5666D89E0C}" srcOrd="0" destOrd="0" presId="urn:microsoft.com/office/officeart/2005/8/layout/hierarchy2"/>
    <dgm:cxn modelId="{07147C8A-C4B3-4F20-8CC4-AD97D1C5E688}" type="presParOf" srcId="{9C384F5D-C334-4EDB-8DE1-0D4D21F11FDA}" destId="{7BCE0D2D-CF3C-4888-8385-9B6284C1B320}" srcOrd="3" destOrd="0" presId="urn:microsoft.com/office/officeart/2005/8/layout/hierarchy2"/>
    <dgm:cxn modelId="{961935A4-DBF9-4A02-8061-C6FDFBC95A04}" type="presParOf" srcId="{7BCE0D2D-CF3C-4888-8385-9B6284C1B320}" destId="{1250F7F0-4B4B-4673-A817-23B1C763A389}" srcOrd="0" destOrd="0" presId="urn:microsoft.com/office/officeart/2005/8/layout/hierarchy2"/>
    <dgm:cxn modelId="{C47DF825-AFB0-45DA-AC06-C0B177C39270}" type="presParOf" srcId="{7BCE0D2D-CF3C-4888-8385-9B6284C1B320}" destId="{E22BA217-B267-4DDE-980C-5281C0E020F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C31DB354-EA30-4474-9EAC-8EC7373F92C0}" type="doc">
      <dgm:prSet loTypeId="urn:microsoft.com/office/officeart/2005/8/layout/venn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1253A9B9-8535-4BF1-8CC0-646ADFF88004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4207DAF-5ADA-4676-9922-B6EA3608A39E}" type="par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E0813C-8C45-4E6D-8231-A7A7CF40B9EE}" type="sib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98F1FC9-0299-4C22-9085-7BAA22876D9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7DFB41C-358C-4289-946A-AC6CD14B1DA8}" type="par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42735A9-CD37-4983-9312-D480DEC2D5BA}" type="sib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254C37-97D1-48DB-87C4-840C3925F7C3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528FDF-032E-4C08-A337-30C89626BCBF}" type="par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5200B52-76DA-4AFB-AF80-AF8D2255F578}" type="sib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B27ED5B-146B-410A-8DA8-60F63CAE2022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4C792-7905-41DA-B209-CBDA7537DDCB}" type="par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441784-A463-4347-830B-05B7748FB420}" type="sib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0175835-257C-41C0-B2CD-43FE04E822D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5EA337-2085-4CD8-955B-BF0D0DDF909F}" type="par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EA770AF-D92D-4124-95B4-803C4FCC4490}" type="sib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D1D26-A555-45E9-8FBF-86D93B7270FA}" type="pres">
      <dgm:prSet presAssocID="{C31DB354-EA30-4474-9EAC-8EC7373F9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98E478-5C3A-4E15-A417-1F73E5280143}" type="pres">
      <dgm:prSet presAssocID="{1253A9B9-8535-4BF1-8CC0-646ADFF88004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FA157C-8E98-458E-BFEA-BC1984CAA9B6}" type="pres">
      <dgm:prSet presAssocID="{32E0813C-8C45-4E6D-8231-A7A7CF40B9EE}" presName="space" presStyleCnt="0"/>
      <dgm:spPr/>
    </dgm:pt>
    <dgm:pt modelId="{E3193ED6-620B-4FED-8B84-C5B084A31765}" type="pres">
      <dgm:prSet presAssocID="{598F1FC9-0299-4C22-9085-7BAA22876D9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4D0AE-5A17-44C9-9F2D-16881220F70F}" type="pres">
      <dgm:prSet presAssocID="{842735A9-CD37-4983-9312-D480DEC2D5BA}" presName="space" presStyleCnt="0"/>
      <dgm:spPr/>
    </dgm:pt>
    <dgm:pt modelId="{AA187D17-D528-4C9B-8E81-A4CB0CBC1DE6}" type="pres">
      <dgm:prSet presAssocID="{3C254C37-97D1-48DB-87C4-840C3925F7C3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211FD-BD31-41E4-A5A6-8E85D5EE87B2}" type="pres">
      <dgm:prSet presAssocID="{65200B52-76DA-4AFB-AF80-AF8D2255F578}" presName="space" presStyleCnt="0"/>
      <dgm:spPr/>
    </dgm:pt>
    <dgm:pt modelId="{5FE922F9-06D3-437E-96F4-7D309CE8F608}" type="pres">
      <dgm:prSet presAssocID="{5B27ED5B-146B-410A-8DA8-60F63CAE202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C3FB7-D4F4-4D55-A1A6-30325A1DD1EC}" type="pres">
      <dgm:prSet presAssocID="{AF441784-A463-4347-830B-05B7748FB420}" presName="space" presStyleCnt="0"/>
      <dgm:spPr/>
    </dgm:pt>
    <dgm:pt modelId="{8A1BB304-D822-40B5-A3E7-0679848C8369}" type="pres">
      <dgm:prSet presAssocID="{A0175835-257C-41C0-B2CD-43FE04E822D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4956BCD-F614-4FEC-8DAE-7AFF9F260B4C}" type="presOf" srcId="{A0175835-257C-41C0-B2CD-43FE04E822D9}" destId="{8A1BB304-D822-40B5-A3E7-0679848C8369}" srcOrd="0" destOrd="0" presId="urn:microsoft.com/office/officeart/2005/8/layout/venn3"/>
    <dgm:cxn modelId="{87693B89-753B-44FE-B8D4-78B45DF7F456}" srcId="{C31DB354-EA30-4474-9EAC-8EC7373F92C0}" destId="{1253A9B9-8535-4BF1-8CC0-646ADFF88004}" srcOrd="0" destOrd="0" parTransId="{64207DAF-5ADA-4676-9922-B6EA3608A39E}" sibTransId="{32E0813C-8C45-4E6D-8231-A7A7CF40B9EE}"/>
    <dgm:cxn modelId="{8E5DF749-ECD9-4155-8A6E-D0E38DF51AB5}" srcId="{C31DB354-EA30-4474-9EAC-8EC7373F92C0}" destId="{598F1FC9-0299-4C22-9085-7BAA22876D99}" srcOrd="1" destOrd="0" parTransId="{77DFB41C-358C-4289-946A-AC6CD14B1DA8}" sibTransId="{842735A9-CD37-4983-9312-D480DEC2D5BA}"/>
    <dgm:cxn modelId="{F4AC141C-E727-4271-9E13-D911477BC0FF}" type="presOf" srcId="{598F1FC9-0299-4C22-9085-7BAA22876D99}" destId="{E3193ED6-620B-4FED-8B84-C5B084A31765}" srcOrd="0" destOrd="0" presId="urn:microsoft.com/office/officeart/2005/8/layout/venn3"/>
    <dgm:cxn modelId="{B044243E-25F4-4B93-A2C2-5A244E52E12E}" srcId="{C31DB354-EA30-4474-9EAC-8EC7373F92C0}" destId="{5B27ED5B-146B-410A-8DA8-60F63CAE2022}" srcOrd="3" destOrd="0" parTransId="{95C4C792-7905-41DA-B209-CBDA7537DDCB}" sibTransId="{AF441784-A463-4347-830B-05B7748FB420}"/>
    <dgm:cxn modelId="{C96A0D95-6B1C-4D43-83CD-FC2A99AA5901}" type="presOf" srcId="{3C254C37-97D1-48DB-87C4-840C3925F7C3}" destId="{AA187D17-D528-4C9B-8E81-A4CB0CBC1DE6}" srcOrd="0" destOrd="0" presId="urn:microsoft.com/office/officeart/2005/8/layout/venn3"/>
    <dgm:cxn modelId="{60FEC9EF-E222-4DCA-B5B7-D1DF6F3DADFA}" srcId="{C31DB354-EA30-4474-9EAC-8EC7373F92C0}" destId="{A0175835-257C-41C0-B2CD-43FE04E822D9}" srcOrd="4" destOrd="0" parTransId="{A15EA337-2085-4CD8-955B-BF0D0DDF909F}" sibTransId="{CEA770AF-D92D-4124-95B4-803C4FCC4490}"/>
    <dgm:cxn modelId="{137392EF-398B-4C61-BB18-38308C276FB9}" type="presOf" srcId="{1253A9B9-8535-4BF1-8CC0-646ADFF88004}" destId="{9C98E478-5C3A-4E15-A417-1F73E5280143}" srcOrd="0" destOrd="0" presId="urn:microsoft.com/office/officeart/2005/8/layout/venn3"/>
    <dgm:cxn modelId="{3B036A0C-C926-4AB1-8538-FE879E2A88FD}" srcId="{C31DB354-EA30-4474-9EAC-8EC7373F92C0}" destId="{3C254C37-97D1-48DB-87C4-840C3925F7C3}" srcOrd="2" destOrd="0" parTransId="{95528FDF-032E-4C08-A337-30C89626BCBF}" sibTransId="{65200B52-76DA-4AFB-AF80-AF8D2255F578}"/>
    <dgm:cxn modelId="{F7C7383F-C7A7-47FB-9661-E070F9030959}" type="presOf" srcId="{5B27ED5B-146B-410A-8DA8-60F63CAE2022}" destId="{5FE922F9-06D3-437E-96F4-7D309CE8F608}" srcOrd="0" destOrd="0" presId="urn:microsoft.com/office/officeart/2005/8/layout/venn3"/>
    <dgm:cxn modelId="{8FEE7696-402D-43BC-9B0A-C86E6B815A97}" type="presOf" srcId="{C31DB354-EA30-4474-9EAC-8EC7373F92C0}" destId="{95CD1D26-A555-45E9-8FBF-86D93B7270FA}" srcOrd="0" destOrd="0" presId="urn:microsoft.com/office/officeart/2005/8/layout/venn3"/>
    <dgm:cxn modelId="{721A8299-CD19-47D2-889A-432023D50081}" type="presParOf" srcId="{95CD1D26-A555-45E9-8FBF-86D93B7270FA}" destId="{9C98E478-5C3A-4E15-A417-1F73E5280143}" srcOrd="0" destOrd="0" presId="urn:microsoft.com/office/officeart/2005/8/layout/venn3"/>
    <dgm:cxn modelId="{6EA56ECC-EA8D-4348-829A-73B44F0B1EB7}" type="presParOf" srcId="{95CD1D26-A555-45E9-8FBF-86D93B7270FA}" destId="{A3FA157C-8E98-458E-BFEA-BC1984CAA9B6}" srcOrd="1" destOrd="0" presId="urn:microsoft.com/office/officeart/2005/8/layout/venn3"/>
    <dgm:cxn modelId="{550DE191-8F89-4B24-8213-188D1F6F6C53}" type="presParOf" srcId="{95CD1D26-A555-45E9-8FBF-86D93B7270FA}" destId="{E3193ED6-620B-4FED-8B84-C5B084A31765}" srcOrd="2" destOrd="0" presId="urn:microsoft.com/office/officeart/2005/8/layout/venn3"/>
    <dgm:cxn modelId="{266367F4-C53A-4590-B3B0-3F24F12BD779}" type="presParOf" srcId="{95CD1D26-A555-45E9-8FBF-86D93B7270FA}" destId="{A784D0AE-5A17-44C9-9F2D-16881220F70F}" srcOrd="3" destOrd="0" presId="urn:microsoft.com/office/officeart/2005/8/layout/venn3"/>
    <dgm:cxn modelId="{B47006EE-D153-4D59-8943-7DA19E57834D}" type="presParOf" srcId="{95CD1D26-A555-45E9-8FBF-86D93B7270FA}" destId="{AA187D17-D528-4C9B-8E81-A4CB0CBC1DE6}" srcOrd="4" destOrd="0" presId="urn:microsoft.com/office/officeart/2005/8/layout/venn3"/>
    <dgm:cxn modelId="{08C00F77-A76C-4A3E-9B7E-3CF0B1EACF20}" type="presParOf" srcId="{95CD1D26-A555-45E9-8FBF-86D93B7270FA}" destId="{7A5211FD-BD31-41E4-A5A6-8E85D5EE87B2}" srcOrd="5" destOrd="0" presId="urn:microsoft.com/office/officeart/2005/8/layout/venn3"/>
    <dgm:cxn modelId="{C83FC8D4-04F7-4C41-9F0B-A2F1FD1F4F4A}" type="presParOf" srcId="{95CD1D26-A555-45E9-8FBF-86D93B7270FA}" destId="{5FE922F9-06D3-437E-96F4-7D309CE8F608}" srcOrd="6" destOrd="0" presId="urn:microsoft.com/office/officeart/2005/8/layout/venn3"/>
    <dgm:cxn modelId="{6270670B-5585-4048-A5AA-19AEA1829140}" type="presParOf" srcId="{95CD1D26-A555-45E9-8FBF-86D93B7270FA}" destId="{9B0C3FB7-D4F4-4D55-A1A6-30325A1DD1EC}" srcOrd="7" destOrd="0" presId="urn:microsoft.com/office/officeart/2005/8/layout/venn3"/>
    <dgm:cxn modelId="{0A40AB1F-3536-408C-B930-B7795E35EC38}" type="presParOf" srcId="{95CD1D26-A555-45E9-8FBF-86D93B7270FA}" destId="{8A1BB304-D822-40B5-A3E7-0679848C836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2BDFA8C-FC1D-4C27-A802-85109C21A7BD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A5736D7A-CB09-4244-ACD0-AB5B342A606B}">
      <dgm:prSet phldrT="[文字]"/>
      <dgm:spPr/>
      <dgm:t>
        <a:bodyPr/>
        <a:lstStyle/>
        <a:p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E-Education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A1DA6EB0-FC45-438E-9B19-E2D8D0A8216E}" type="parTrans" cxnId="{81A961AA-FF26-4CEB-B978-65074FCE018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8133D22-30B4-4C4D-BB7A-0DAE9987A17B}" type="sibTrans" cxnId="{81A961AA-FF26-4CEB-B978-65074FCE018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56C137F-D18A-4051-898C-3171BCBE7299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芝加哥同用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新舊辦公室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D7B50A71-1577-46E7-88A6-E6A72F0FB58A}" type="parTrans" cxnId="{E4DC08F6-5408-4834-8AB9-AAD54E4C1EA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FAD0795-9BA3-4AC6-B3A8-488329DC2AA8}" type="sibTrans" cxnId="{E4DC08F6-5408-4834-8AB9-AAD54E4C1EA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6FFF6A2-736E-4028-B6D6-9C8B0EEBAC4E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搬至中西部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594C6E65-F70F-4F70-8283-19C65CF83168}" type="parTrans" cxnId="{BDBCEE61-1242-409A-B604-310687E80A6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AD3BE52-371A-49F1-BDD6-69B40BB752A2}" type="sibTrans" cxnId="{BDBCEE61-1242-409A-B604-310687E80A6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024124C-7C12-41C3-8810-F2B214E66021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芝加哥租用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新辦公室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D8E25726-7E6E-4565-A4B1-27DC88E1CD2F}" type="parTrans" cxnId="{88CA68D0-7AE3-4AB5-83A3-B142A1C0F16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0458DAC-E28A-4E99-BFE4-F10949884ABE}" type="sibTrans" cxnId="{88CA68D0-7AE3-4AB5-83A3-B142A1C0F16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E371BEA-75A0-4164-9913-A55129FCFA30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倒閉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A50AAAE2-45B6-47AD-813F-D663FA445F3C}" type="parTrans" cxnId="{5E9BA091-3C8D-4EC9-898C-6871B1E867A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1EB28F8-5EF9-4669-A6D9-424D81553D2D}" type="sibTrans" cxnId="{5E9BA091-3C8D-4EC9-898C-6871B1E867A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A0124AD-05EE-4954-9944-9BABC836E715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存活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8EE39246-960B-4BD3-8BDC-FC978E4DD053}" type="parTrans" cxnId="{B291D3D0-0388-4615-83C2-CD84CF67BB7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1DBC69F-FD7E-4AB3-8663-E8BEB9783214}" type="sibTrans" cxnId="{B291D3D0-0388-4615-83C2-CD84CF67BB7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4D1D988-9157-4129-8C67-9FA129D04172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倒閉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0C5DE0B0-AB42-4ED9-8CDE-BCD0045248D8}" type="parTrans" cxnId="{E6D052F6-1C34-4CC4-AFE5-C0CEDEB7354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9068B50-C6DA-4750-BECC-BD88140D1346}" type="sibTrans" cxnId="{E6D052F6-1C34-4CC4-AFE5-C0CEDEB7354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5542EDE-20DD-4BA9-84A7-B43533C1E6D4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存活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F3D07E48-08EC-4862-861F-74E00835B1F3}" type="parTrans" cxnId="{DD1B186C-E319-4ED6-8CC2-768233EBF36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B7CD8C0-0CC5-46AE-A0AF-00C26EC6AB72}" type="sibTrans" cxnId="{DD1B186C-E319-4ED6-8CC2-768233EBF36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DC0DD1E-8E51-442D-9641-401C6D031029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倒閉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F6F297CD-84B5-45C6-9630-7E97AE175372}" type="parTrans" cxnId="{A852360D-7F75-465F-9615-BA32AB5C5B8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1F39582-9719-4CDB-9333-2444D881D2CF}" type="sibTrans" cxnId="{A852360D-7F75-465F-9615-BA32AB5C5B8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B5EFC93-FC04-4FAB-AD1F-6969451F187D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存活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107A6AAF-2EFD-4A85-A61E-739B56ADB074}" type="parTrans" cxnId="{B177496A-7C14-4FF2-AA6D-591B7EFDAE6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4349E55-70B6-438D-9219-75F406143F51}" type="sibTrans" cxnId="{B177496A-7C14-4FF2-AA6D-591B7EFDAE6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254CD38-EA2E-449F-8B96-381D280D2F8E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搬至中西部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4578A67B-C1FD-436E-A9A5-ADB6BB7BC830}" type="parTrans" cxnId="{DBC5C55B-DBC2-4E35-A536-957190B2826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9D4ADD5-28A0-417C-884C-EC305511D829}" type="sibTrans" cxnId="{DBC5C55B-DBC2-4E35-A536-957190B2826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AAF0936-ADA5-4372-A0D0-B9D30C9FD63C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芝加哥租用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新辦公室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948AA229-5F6D-4072-AA6D-F0B9FF75F7C4}" type="parTrans" cxnId="{FA77700E-F92E-4992-BA8E-C23CFD294A4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03965CD-9779-41E2-A3DA-D3108C9C638E}" type="sibTrans" cxnId="{FA77700E-F92E-4992-BA8E-C23CFD294A4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8059F75-3161-4C53-9F6A-519E12CFCAE6}" type="pres">
      <dgm:prSet presAssocID="{92BDFA8C-FC1D-4C27-A802-85109C21A7B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480CA4D-8DAF-48F0-92D6-C2EB033C9405}" type="pres">
      <dgm:prSet presAssocID="{A5736D7A-CB09-4244-ACD0-AB5B342A606B}" presName="root1" presStyleCnt="0"/>
      <dgm:spPr/>
    </dgm:pt>
    <dgm:pt modelId="{CA224962-E56F-4D60-817B-EAF4DE34EBC0}" type="pres">
      <dgm:prSet presAssocID="{A5736D7A-CB09-4244-ACD0-AB5B342A606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378B6F1-5550-4272-932A-78821E9E141C}" type="pres">
      <dgm:prSet presAssocID="{A5736D7A-CB09-4244-ACD0-AB5B342A606B}" presName="level2hierChild" presStyleCnt="0"/>
      <dgm:spPr/>
    </dgm:pt>
    <dgm:pt modelId="{015C8B30-E87E-46AC-9411-38CC0ACB90C0}" type="pres">
      <dgm:prSet presAssocID="{D7B50A71-1577-46E7-88A6-E6A72F0FB58A}" presName="conn2-1" presStyleLbl="parChTrans1D2" presStyleIdx="0" presStyleCnt="3"/>
      <dgm:spPr/>
      <dgm:t>
        <a:bodyPr/>
        <a:lstStyle/>
        <a:p>
          <a:endParaRPr lang="zh-TW" altLang="en-US"/>
        </a:p>
      </dgm:t>
    </dgm:pt>
    <dgm:pt modelId="{8252C0D9-0F92-4E27-A0E9-096BF1FB0606}" type="pres">
      <dgm:prSet presAssocID="{D7B50A71-1577-46E7-88A6-E6A72F0FB58A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3B229022-2374-49EA-8969-74C5FC333C2C}" type="pres">
      <dgm:prSet presAssocID="{B56C137F-D18A-4051-898C-3171BCBE7299}" presName="root2" presStyleCnt="0"/>
      <dgm:spPr/>
    </dgm:pt>
    <dgm:pt modelId="{22135358-9C91-4219-96AE-78DD40385FC1}" type="pres">
      <dgm:prSet presAssocID="{B56C137F-D18A-4051-898C-3171BCBE729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E18CBE8-3EA2-4935-84E7-595B5A8F30F0}" type="pres">
      <dgm:prSet presAssocID="{B56C137F-D18A-4051-898C-3171BCBE7299}" presName="level3hierChild" presStyleCnt="0"/>
      <dgm:spPr/>
    </dgm:pt>
    <dgm:pt modelId="{C86D9B18-497F-4BB7-B67C-632341484AB7}" type="pres">
      <dgm:prSet presAssocID="{8EE39246-960B-4BD3-8BDC-FC978E4DD053}" presName="conn2-1" presStyleLbl="parChTrans1D3" presStyleIdx="0" presStyleCnt="6"/>
      <dgm:spPr/>
      <dgm:t>
        <a:bodyPr/>
        <a:lstStyle/>
        <a:p>
          <a:endParaRPr lang="zh-TW" altLang="en-US"/>
        </a:p>
      </dgm:t>
    </dgm:pt>
    <dgm:pt modelId="{D2779BCA-E8AF-4195-A8E5-BEA7B1F86D19}" type="pres">
      <dgm:prSet presAssocID="{8EE39246-960B-4BD3-8BDC-FC978E4DD053}" presName="connTx" presStyleLbl="parChTrans1D3" presStyleIdx="0" presStyleCnt="6"/>
      <dgm:spPr/>
      <dgm:t>
        <a:bodyPr/>
        <a:lstStyle/>
        <a:p>
          <a:endParaRPr lang="zh-TW" altLang="en-US"/>
        </a:p>
      </dgm:t>
    </dgm:pt>
    <dgm:pt modelId="{1DB505BA-D7C2-4A5F-A64C-10EAD3A67D80}" type="pres">
      <dgm:prSet presAssocID="{3A0124AD-05EE-4954-9944-9BABC836E715}" presName="root2" presStyleCnt="0"/>
      <dgm:spPr/>
    </dgm:pt>
    <dgm:pt modelId="{DCB9A514-E94C-42E9-84F3-EA1BB63BADC2}" type="pres">
      <dgm:prSet presAssocID="{3A0124AD-05EE-4954-9944-9BABC836E715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D02F882-17DF-48DA-93F1-A44CA58978ED}" type="pres">
      <dgm:prSet presAssocID="{3A0124AD-05EE-4954-9944-9BABC836E715}" presName="level3hierChild" presStyleCnt="0"/>
      <dgm:spPr/>
    </dgm:pt>
    <dgm:pt modelId="{D183280A-CAE1-499C-B609-6CBCB8616781}" type="pres">
      <dgm:prSet presAssocID="{948AA229-5F6D-4072-AA6D-F0B9FF75F7C4}" presName="conn2-1" presStyleLbl="parChTrans1D4" presStyleIdx="0" presStyleCnt="2"/>
      <dgm:spPr/>
      <dgm:t>
        <a:bodyPr/>
        <a:lstStyle/>
        <a:p>
          <a:endParaRPr lang="zh-TW" altLang="en-US"/>
        </a:p>
      </dgm:t>
    </dgm:pt>
    <dgm:pt modelId="{338BFDDD-41DB-4E9C-AFA7-99E25BC98B8B}" type="pres">
      <dgm:prSet presAssocID="{948AA229-5F6D-4072-AA6D-F0B9FF75F7C4}" presName="connTx" presStyleLbl="parChTrans1D4" presStyleIdx="0" presStyleCnt="2"/>
      <dgm:spPr/>
      <dgm:t>
        <a:bodyPr/>
        <a:lstStyle/>
        <a:p>
          <a:endParaRPr lang="zh-TW" altLang="en-US"/>
        </a:p>
      </dgm:t>
    </dgm:pt>
    <dgm:pt modelId="{DCBB7D97-B918-4C39-9246-2F7FF8BBA752}" type="pres">
      <dgm:prSet presAssocID="{7AAF0936-ADA5-4372-A0D0-B9D30C9FD63C}" presName="root2" presStyleCnt="0"/>
      <dgm:spPr/>
    </dgm:pt>
    <dgm:pt modelId="{90EF7998-A378-4C0B-8C7C-D6A5272BF4EE}" type="pres">
      <dgm:prSet presAssocID="{7AAF0936-ADA5-4372-A0D0-B9D30C9FD63C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1ECEAF1-ECFA-42E4-AEDD-34A87F1FBDA7}" type="pres">
      <dgm:prSet presAssocID="{7AAF0936-ADA5-4372-A0D0-B9D30C9FD63C}" presName="level3hierChild" presStyleCnt="0"/>
      <dgm:spPr/>
    </dgm:pt>
    <dgm:pt modelId="{58BC8817-565E-4A88-9F1E-4396A56C5865}" type="pres">
      <dgm:prSet presAssocID="{4578A67B-C1FD-436E-A9A5-ADB6BB7BC830}" presName="conn2-1" presStyleLbl="parChTrans1D4" presStyleIdx="1" presStyleCnt="2"/>
      <dgm:spPr/>
      <dgm:t>
        <a:bodyPr/>
        <a:lstStyle/>
        <a:p>
          <a:endParaRPr lang="zh-TW" altLang="en-US"/>
        </a:p>
      </dgm:t>
    </dgm:pt>
    <dgm:pt modelId="{E89C86F7-AB5C-4B4D-9750-D067C239D76F}" type="pres">
      <dgm:prSet presAssocID="{4578A67B-C1FD-436E-A9A5-ADB6BB7BC830}" presName="connTx" presStyleLbl="parChTrans1D4" presStyleIdx="1" presStyleCnt="2"/>
      <dgm:spPr/>
      <dgm:t>
        <a:bodyPr/>
        <a:lstStyle/>
        <a:p>
          <a:endParaRPr lang="zh-TW" altLang="en-US"/>
        </a:p>
      </dgm:t>
    </dgm:pt>
    <dgm:pt modelId="{A9C41441-514B-47CC-B37C-EA7F24E2DCFB}" type="pres">
      <dgm:prSet presAssocID="{E254CD38-EA2E-449F-8B96-381D280D2F8E}" presName="root2" presStyleCnt="0"/>
      <dgm:spPr/>
    </dgm:pt>
    <dgm:pt modelId="{9CE29BB3-D6E1-4010-81F3-7B52B1498049}" type="pres">
      <dgm:prSet presAssocID="{E254CD38-EA2E-449F-8B96-381D280D2F8E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4B586FE-DA8D-4131-AA39-8FFE8D8DE273}" type="pres">
      <dgm:prSet presAssocID="{E254CD38-EA2E-449F-8B96-381D280D2F8E}" presName="level3hierChild" presStyleCnt="0"/>
      <dgm:spPr/>
    </dgm:pt>
    <dgm:pt modelId="{6E53B8DB-EC8D-40D3-9BC3-AD723BF57E61}" type="pres">
      <dgm:prSet presAssocID="{A50AAAE2-45B6-47AD-813F-D663FA445F3C}" presName="conn2-1" presStyleLbl="parChTrans1D3" presStyleIdx="1" presStyleCnt="6"/>
      <dgm:spPr/>
      <dgm:t>
        <a:bodyPr/>
        <a:lstStyle/>
        <a:p>
          <a:endParaRPr lang="zh-TW" altLang="en-US"/>
        </a:p>
      </dgm:t>
    </dgm:pt>
    <dgm:pt modelId="{6CD5B839-D828-4546-9E72-2E99B67F696E}" type="pres">
      <dgm:prSet presAssocID="{A50AAAE2-45B6-47AD-813F-D663FA445F3C}" presName="connTx" presStyleLbl="parChTrans1D3" presStyleIdx="1" presStyleCnt="6"/>
      <dgm:spPr/>
      <dgm:t>
        <a:bodyPr/>
        <a:lstStyle/>
        <a:p>
          <a:endParaRPr lang="zh-TW" altLang="en-US"/>
        </a:p>
      </dgm:t>
    </dgm:pt>
    <dgm:pt modelId="{58A34801-2F58-4ED7-B3FF-9D77D202C63F}" type="pres">
      <dgm:prSet presAssocID="{BE371BEA-75A0-4164-9913-A55129FCFA30}" presName="root2" presStyleCnt="0"/>
      <dgm:spPr/>
    </dgm:pt>
    <dgm:pt modelId="{78416C4F-61F2-40DD-B78C-ECCBB0163E1F}" type="pres">
      <dgm:prSet presAssocID="{BE371BEA-75A0-4164-9913-A55129FCFA30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86A612E-6122-44D8-9015-008B2930EE29}" type="pres">
      <dgm:prSet presAssocID="{BE371BEA-75A0-4164-9913-A55129FCFA30}" presName="level3hierChild" presStyleCnt="0"/>
      <dgm:spPr/>
    </dgm:pt>
    <dgm:pt modelId="{DD2D86C4-5167-4398-A661-E3482D0392FC}" type="pres">
      <dgm:prSet presAssocID="{D8E25726-7E6E-4565-A4B1-27DC88E1CD2F}" presName="conn2-1" presStyleLbl="parChTrans1D2" presStyleIdx="1" presStyleCnt="3"/>
      <dgm:spPr/>
      <dgm:t>
        <a:bodyPr/>
        <a:lstStyle/>
        <a:p>
          <a:endParaRPr lang="zh-TW" altLang="en-US"/>
        </a:p>
      </dgm:t>
    </dgm:pt>
    <dgm:pt modelId="{3F43881F-C89C-45C1-9663-033D1FD690C7}" type="pres">
      <dgm:prSet presAssocID="{D8E25726-7E6E-4565-A4B1-27DC88E1CD2F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77530CC8-021C-453A-9F50-F56498B745B4}" type="pres">
      <dgm:prSet presAssocID="{9024124C-7C12-41C3-8810-F2B214E66021}" presName="root2" presStyleCnt="0"/>
      <dgm:spPr/>
    </dgm:pt>
    <dgm:pt modelId="{46D78EAB-F9DF-4551-A614-D4C43CC88311}" type="pres">
      <dgm:prSet presAssocID="{9024124C-7C12-41C3-8810-F2B214E6602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19E9F9A-19F4-4163-9931-E2B8CADCF8C9}" type="pres">
      <dgm:prSet presAssocID="{9024124C-7C12-41C3-8810-F2B214E66021}" presName="level3hierChild" presStyleCnt="0"/>
      <dgm:spPr/>
    </dgm:pt>
    <dgm:pt modelId="{92D97DC3-05DC-446C-9473-5914F5C3AABA}" type="pres">
      <dgm:prSet presAssocID="{F3D07E48-08EC-4862-861F-74E00835B1F3}" presName="conn2-1" presStyleLbl="parChTrans1D3" presStyleIdx="2" presStyleCnt="6"/>
      <dgm:spPr/>
      <dgm:t>
        <a:bodyPr/>
        <a:lstStyle/>
        <a:p>
          <a:endParaRPr lang="zh-TW" altLang="en-US"/>
        </a:p>
      </dgm:t>
    </dgm:pt>
    <dgm:pt modelId="{9EE1AC7C-452F-41B8-A0C7-29492A557F98}" type="pres">
      <dgm:prSet presAssocID="{F3D07E48-08EC-4862-861F-74E00835B1F3}" presName="connTx" presStyleLbl="parChTrans1D3" presStyleIdx="2" presStyleCnt="6"/>
      <dgm:spPr/>
      <dgm:t>
        <a:bodyPr/>
        <a:lstStyle/>
        <a:p>
          <a:endParaRPr lang="zh-TW" altLang="en-US"/>
        </a:p>
      </dgm:t>
    </dgm:pt>
    <dgm:pt modelId="{F961B868-07B3-4B6E-9D6C-188F87AE7AB0}" type="pres">
      <dgm:prSet presAssocID="{F5542EDE-20DD-4BA9-84A7-B43533C1E6D4}" presName="root2" presStyleCnt="0"/>
      <dgm:spPr/>
    </dgm:pt>
    <dgm:pt modelId="{C8F5173F-B933-438F-A3C4-D1DFBB79DE27}" type="pres">
      <dgm:prSet presAssocID="{F5542EDE-20DD-4BA9-84A7-B43533C1E6D4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F9000ED-0FBA-4C53-B9C7-DFAF51F421F5}" type="pres">
      <dgm:prSet presAssocID="{F5542EDE-20DD-4BA9-84A7-B43533C1E6D4}" presName="level3hierChild" presStyleCnt="0"/>
      <dgm:spPr/>
    </dgm:pt>
    <dgm:pt modelId="{B93F5BF1-6845-4814-9051-565A4FA20A1A}" type="pres">
      <dgm:prSet presAssocID="{0C5DE0B0-AB42-4ED9-8CDE-BCD0045248D8}" presName="conn2-1" presStyleLbl="parChTrans1D3" presStyleIdx="3" presStyleCnt="6"/>
      <dgm:spPr/>
      <dgm:t>
        <a:bodyPr/>
        <a:lstStyle/>
        <a:p>
          <a:endParaRPr lang="zh-TW" altLang="en-US"/>
        </a:p>
      </dgm:t>
    </dgm:pt>
    <dgm:pt modelId="{81C7BA7C-0D39-4018-99EF-B3E695FB60EC}" type="pres">
      <dgm:prSet presAssocID="{0C5DE0B0-AB42-4ED9-8CDE-BCD0045248D8}" presName="connTx" presStyleLbl="parChTrans1D3" presStyleIdx="3" presStyleCnt="6"/>
      <dgm:spPr/>
      <dgm:t>
        <a:bodyPr/>
        <a:lstStyle/>
        <a:p>
          <a:endParaRPr lang="zh-TW" altLang="en-US"/>
        </a:p>
      </dgm:t>
    </dgm:pt>
    <dgm:pt modelId="{EFF69AAD-6F0C-41D0-BCA4-041FF7FCC040}" type="pres">
      <dgm:prSet presAssocID="{E4D1D988-9157-4129-8C67-9FA129D04172}" presName="root2" presStyleCnt="0"/>
      <dgm:spPr/>
    </dgm:pt>
    <dgm:pt modelId="{B97230A9-2E3E-4240-B593-E295605FD001}" type="pres">
      <dgm:prSet presAssocID="{E4D1D988-9157-4129-8C67-9FA129D04172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62D6288-AB1E-4D31-9956-582CF8083EF0}" type="pres">
      <dgm:prSet presAssocID="{E4D1D988-9157-4129-8C67-9FA129D04172}" presName="level3hierChild" presStyleCnt="0"/>
      <dgm:spPr/>
    </dgm:pt>
    <dgm:pt modelId="{B02340C5-BCE0-4D52-A693-5A36A0425BBF}" type="pres">
      <dgm:prSet presAssocID="{594C6E65-F70F-4F70-8283-19C65CF83168}" presName="conn2-1" presStyleLbl="parChTrans1D2" presStyleIdx="2" presStyleCnt="3"/>
      <dgm:spPr/>
      <dgm:t>
        <a:bodyPr/>
        <a:lstStyle/>
        <a:p>
          <a:endParaRPr lang="zh-TW" altLang="en-US"/>
        </a:p>
      </dgm:t>
    </dgm:pt>
    <dgm:pt modelId="{AD071429-08EE-416F-841E-31A72DBA4162}" type="pres">
      <dgm:prSet presAssocID="{594C6E65-F70F-4F70-8283-19C65CF83168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8D1C819A-309C-42B7-8B77-FE65F2A2520E}" type="pres">
      <dgm:prSet presAssocID="{F6FFF6A2-736E-4028-B6D6-9C8B0EEBAC4E}" presName="root2" presStyleCnt="0"/>
      <dgm:spPr/>
    </dgm:pt>
    <dgm:pt modelId="{747EF2DD-0D90-4A47-896E-27B582CD0F0F}" type="pres">
      <dgm:prSet presAssocID="{F6FFF6A2-736E-4028-B6D6-9C8B0EEBAC4E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C384F5D-C334-4EDB-8DE1-0D4D21F11FDA}" type="pres">
      <dgm:prSet presAssocID="{F6FFF6A2-736E-4028-B6D6-9C8B0EEBAC4E}" presName="level3hierChild" presStyleCnt="0"/>
      <dgm:spPr/>
    </dgm:pt>
    <dgm:pt modelId="{32D75AB3-009B-4F35-9AB3-550D6BA11FDD}" type="pres">
      <dgm:prSet presAssocID="{107A6AAF-2EFD-4A85-A61E-739B56ADB074}" presName="conn2-1" presStyleLbl="parChTrans1D3" presStyleIdx="4" presStyleCnt="6"/>
      <dgm:spPr/>
      <dgm:t>
        <a:bodyPr/>
        <a:lstStyle/>
        <a:p>
          <a:endParaRPr lang="zh-TW" altLang="en-US"/>
        </a:p>
      </dgm:t>
    </dgm:pt>
    <dgm:pt modelId="{447FE02A-B6CD-41F3-8AC7-57EB95567D21}" type="pres">
      <dgm:prSet presAssocID="{107A6AAF-2EFD-4A85-A61E-739B56ADB074}" presName="connTx" presStyleLbl="parChTrans1D3" presStyleIdx="4" presStyleCnt="6"/>
      <dgm:spPr/>
      <dgm:t>
        <a:bodyPr/>
        <a:lstStyle/>
        <a:p>
          <a:endParaRPr lang="zh-TW" altLang="en-US"/>
        </a:p>
      </dgm:t>
    </dgm:pt>
    <dgm:pt modelId="{71AA5750-776E-49B5-9C9A-BEF1C482981B}" type="pres">
      <dgm:prSet presAssocID="{BB5EFC93-FC04-4FAB-AD1F-6969451F187D}" presName="root2" presStyleCnt="0"/>
      <dgm:spPr/>
    </dgm:pt>
    <dgm:pt modelId="{D1D71631-EEB9-4ADC-B723-4A1D43233ABF}" type="pres">
      <dgm:prSet presAssocID="{BB5EFC93-FC04-4FAB-AD1F-6969451F187D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3E00C5B-6515-4467-8F94-C8AE5C2565E9}" type="pres">
      <dgm:prSet presAssocID="{BB5EFC93-FC04-4FAB-AD1F-6969451F187D}" presName="level3hierChild" presStyleCnt="0"/>
      <dgm:spPr/>
    </dgm:pt>
    <dgm:pt modelId="{E6B25821-BD18-42DE-8769-222BC2326D35}" type="pres">
      <dgm:prSet presAssocID="{F6F297CD-84B5-45C6-9630-7E97AE175372}" presName="conn2-1" presStyleLbl="parChTrans1D3" presStyleIdx="5" presStyleCnt="6"/>
      <dgm:spPr/>
      <dgm:t>
        <a:bodyPr/>
        <a:lstStyle/>
        <a:p>
          <a:endParaRPr lang="zh-TW" altLang="en-US"/>
        </a:p>
      </dgm:t>
    </dgm:pt>
    <dgm:pt modelId="{D7F99B41-286D-4D31-BA25-9B5666D89E0C}" type="pres">
      <dgm:prSet presAssocID="{F6F297CD-84B5-45C6-9630-7E97AE175372}" presName="connTx" presStyleLbl="parChTrans1D3" presStyleIdx="5" presStyleCnt="6"/>
      <dgm:spPr/>
      <dgm:t>
        <a:bodyPr/>
        <a:lstStyle/>
        <a:p>
          <a:endParaRPr lang="zh-TW" altLang="en-US"/>
        </a:p>
      </dgm:t>
    </dgm:pt>
    <dgm:pt modelId="{7BCE0D2D-CF3C-4888-8385-9B6284C1B320}" type="pres">
      <dgm:prSet presAssocID="{6DC0DD1E-8E51-442D-9641-401C6D031029}" presName="root2" presStyleCnt="0"/>
      <dgm:spPr/>
    </dgm:pt>
    <dgm:pt modelId="{1250F7F0-4B4B-4673-A817-23B1C763A389}" type="pres">
      <dgm:prSet presAssocID="{6DC0DD1E-8E51-442D-9641-401C6D031029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22BA217-B267-4DDE-980C-5281C0E020FD}" type="pres">
      <dgm:prSet presAssocID="{6DC0DD1E-8E51-442D-9641-401C6D031029}" presName="level3hierChild" presStyleCnt="0"/>
      <dgm:spPr/>
    </dgm:pt>
  </dgm:ptLst>
  <dgm:cxnLst>
    <dgm:cxn modelId="{5ACCC3C3-1039-41FA-8A57-6192ED99DF60}" type="presOf" srcId="{7AAF0936-ADA5-4372-A0D0-B9D30C9FD63C}" destId="{90EF7998-A378-4C0B-8C7C-D6A5272BF4EE}" srcOrd="0" destOrd="0" presId="urn:microsoft.com/office/officeart/2005/8/layout/hierarchy2"/>
    <dgm:cxn modelId="{832DC93B-314D-4CBF-A79A-7D723C9A29BC}" type="presOf" srcId="{6DC0DD1E-8E51-442D-9641-401C6D031029}" destId="{1250F7F0-4B4B-4673-A817-23B1C763A389}" srcOrd="0" destOrd="0" presId="urn:microsoft.com/office/officeart/2005/8/layout/hierarchy2"/>
    <dgm:cxn modelId="{9B590D23-EDBD-44FB-AC66-592D6AB2C8E0}" type="presOf" srcId="{F6FFF6A2-736E-4028-B6D6-9C8B0EEBAC4E}" destId="{747EF2DD-0D90-4A47-896E-27B582CD0F0F}" srcOrd="0" destOrd="0" presId="urn:microsoft.com/office/officeart/2005/8/layout/hierarchy2"/>
    <dgm:cxn modelId="{6700BFC9-0EE6-4FFD-AB1C-4A1B8DB03FAF}" type="presOf" srcId="{594C6E65-F70F-4F70-8283-19C65CF83168}" destId="{B02340C5-BCE0-4D52-A693-5A36A0425BBF}" srcOrd="0" destOrd="0" presId="urn:microsoft.com/office/officeart/2005/8/layout/hierarchy2"/>
    <dgm:cxn modelId="{C4A2C765-32F9-44F5-9DB9-2C0F1A417247}" type="presOf" srcId="{0C5DE0B0-AB42-4ED9-8CDE-BCD0045248D8}" destId="{81C7BA7C-0D39-4018-99EF-B3E695FB60EC}" srcOrd="1" destOrd="0" presId="urn:microsoft.com/office/officeart/2005/8/layout/hierarchy2"/>
    <dgm:cxn modelId="{3D0DD281-8EDA-4A19-92D4-34C8FC7E4649}" type="presOf" srcId="{8EE39246-960B-4BD3-8BDC-FC978E4DD053}" destId="{D2779BCA-E8AF-4195-A8E5-BEA7B1F86D19}" srcOrd="1" destOrd="0" presId="urn:microsoft.com/office/officeart/2005/8/layout/hierarchy2"/>
    <dgm:cxn modelId="{DD1B186C-E319-4ED6-8CC2-768233EBF36D}" srcId="{9024124C-7C12-41C3-8810-F2B214E66021}" destId="{F5542EDE-20DD-4BA9-84A7-B43533C1E6D4}" srcOrd="0" destOrd="0" parTransId="{F3D07E48-08EC-4862-861F-74E00835B1F3}" sibTransId="{1B7CD8C0-0CC5-46AE-A0AF-00C26EC6AB72}"/>
    <dgm:cxn modelId="{256F2262-BD7D-41C8-B292-8A0BE1EAF009}" type="presOf" srcId="{E4D1D988-9157-4129-8C67-9FA129D04172}" destId="{B97230A9-2E3E-4240-B593-E295605FD001}" srcOrd="0" destOrd="0" presId="urn:microsoft.com/office/officeart/2005/8/layout/hierarchy2"/>
    <dgm:cxn modelId="{E702AB62-918D-4B44-A1A6-CBAC0ED28933}" type="presOf" srcId="{E254CD38-EA2E-449F-8B96-381D280D2F8E}" destId="{9CE29BB3-D6E1-4010-81F3-7B52B1498049}" srcOrd="0" destOrd="0" presId="urn:microsoft.com/office/officeart/2005/8/layout/hierarchy2"/>
    <dgm:cxn modelId="{D01E5086-756B-430A-B98F-B8A8C50142DC}" type="presOf" srcId="{F5542EDE-20DD-4BA9-84A7-B43533C1E6D4}" destId="{C8F5173F-B933-438F-A3C4-D1DFBB79DE27}" srcOrd="0" destOrd="0" presId="urn:microsoft.com/office/officeart/2005/8/layout/hierarchy2"/>
    <dgm:cxn modelId="{88CA68D0-7AE3-4AB5-83A3-B142A1C0F16F}" srcId="{A5736D7A-CB09-4244-ACD0-AB5B342A606B}" destId="{9024124C-7C12-41C3-8810-F2B214E66021}" srcOrd="1" destOrd="0" parTransId="{D8E25726-7E6E-4565-A4B1-27DC88E1CD2F}" sibTransId="{30458DAC-E28A-4E99-BFE4-F10949884ABE}"/>
    <dgm:cxn modelId="{E3F8668C-68CC-43DF-886A-CE1D557D8108}" type="presOf" srcId="{A50AAAE2-45B6-47AD-813F-D663FA445F3C}" destId="{6CD5B839-D828-4546-9E72-2E99B67F696E}" srcOrd="1" destOrd="0" presId="urn:microsoft.com/office/officeart/2005/8/layout/hierarchy2"/>
    <dgm:cxn modelId="{45544E1C-3E46-47B3-87AA-EB449345A599}" type="presOf" srcId="{D7B50A71-1577-46E7-88A6-E6A72F0FB58A}" destId="{8252C0D9-0F92-4E27-A0E9-096BF1FB0606}" srcOrd="1" destOrd="0" presId="urn:microsoft.com/office/officeart/2005/8/layout/hierarchy2"/>
    <dgm:cxn modelId="{5E9BA091-3C8D-4EC9-898C-6871B1E867A5}" srcId="{B56C137F-D18A-4051-898C-3171BCBE7299}" destId="{BE371BEA-75A0-4164-9913-A55129FCFA30}" srcOrd="1" destOrd="0" parTransId="{A50AAAE2-45B6-47AD-813F-D663FA445F3C}" sibTransId="{51EB28F8-5EF9-4669-A6D9-424D81553D2D}"/>
    <dgm:cxn modelId="{B7522193-8AC0-484E-9941-74ACC109566E}" type="presOf" srcId="{4578A67B-C1FD-436E-A9A5-ADB6BB7BC830}" destId="{58BC8817-565E-4A88-9F1E-4396A56C5865}" srcOrd="0" destOrd="0" presId="urn:microsoft.com/office/officeart/2005/8/layout/hierarchy2"/>
    <dgm:cxn modelId="{BB71394B-6372-48A3-A81B-4576F1E781D1}" type="presOf" srcId="{107A6AAF-2EFD-4A85-A61E-739B56ADB074}" destId="{32D75AB3-009B-4F35-9AB3-550D6BA11FDD}" srcOrd="0" destOrd="0" presId="urn:microsoft.com/office/officeart/2005/8/layout/hierarchy2"/>
    <dgm:cxn modelId="{B291D3D0-0388-4615-83C2-CD84CF67BB78}" srcId="{B56C137F-D18A-4051-898C-3171BCBE7299}" destId="{3A0124AD-05EE-4954-9944-9BABC836E715}" srcOrd="0" destOrd="0" parTransId="{8EE39246-960B-4BD3-8BDC-FC978E4DD053}" sibTransId="{11DBC69F-FD7E-4AB3-8663-E8BEB9783214}"/>
    <dgm:cxn modelId="{CB86F4D8-D8A6-4DB6-9041-CD17945F4220}" type="presOf" srcId="{594C6E65-F70F-4F70-8283-19C65CF83168}" destId="{AD071429-08EE-416F-841E-31A72DBA4162}" srcOrd="1" destOrd="0" presId="urn:microsoft.com/office/officeart/2005/8/layout/hierarchy2"/>
    <dgm:cxn modelId="{E6D052F6-1C34-4CC4-AFE5-C0CEDEB7354D}" srcId="{9024124C-7C12-41C3-8810-F2B214E66021}" destId="{E4D1D988-9157-4129-8C67-9FA129D04172}" srcOrd="1" destOrd="0" parTransId="{0C5DE0B0-AB42-4ED9-8CDE-BCD0045248D8}" sibTransId="{59068B50-C6DA-4750-BECC-BD88140D1346}"/>
    <dgm:cxn modelId="{D6F2FC21-994F-4FF2-9BA8-2A29E97FC024}" type="presOf" srcId="{F6F297CD-84B5-45C6-9630-7E97AE175372}" destId="{E6B25821-BD18-42DE-8769-222BC2326D35}" srcOrd="0" destOrd="0" presId="urn:microsoft.com/office/officeart/2005/8/layout/hierarchy2"/>
    <dgm:cxn modelId="{BDBCEE61-1242-409A-B604-310687E80A6C}" srcId="{A5736D7A-CB09-4244-ACD0-AB5B342A606B}" destId="{F6FFF6A2-736E-4028-B6D6-9C8B0EEBAC4E}" srcOrd="2" destOrd="0" parTransId="{594C6E65-F70F-4F70-8283-19C65CF83168}" sibTransId="{EAD3BE52-371A-49F1-BDD6-69B40BB752A2}"/>
    <dgm:cxn modelId="{D6621C69-C13F-4DE8-8A86-F835EBE2A1D1}" type="presOf" srcId="{F3D07E48-08EC-4862-861F-74E00835B1F3}" destId="{9EE1AC7C-452F-41B8-A0C7-29492A557F98}" srcOrd="1" destOrd="0" presId="urn:microsoft.com/office/officeart/2005/8/layout/hierarchy2"/>
    <dgm:cxn modelId="{B238CD60-7104-4850-A982-4581E9E9995D}" type="presOf" srcId="{B56C137F-D18A-4051-898C-3171BCBE7299}" destId="{22135358-9C91-4219-96AE-78DD40385FC1}" srcOrd="0" destOrd="0" presId="urn:microsoft.com/office/officeart/2005/8/layout/hierarchy2"/>
    <dgm:cxn modelId="{3C61E725-26B7-49D3-B699-7A763A65180B}" type="presOf" srcId="{92BDFA8C-FC1D-4C27-A802-85109C21A7BD}" destId="{38059F75-3161-4C53-9F6A-519E12CFCAE6}" srcOrd="0" destOrd="0" presId="urn:microsoft.com/office/officeart/2005/8/layout/hierarchy2"/>
    <dgm:cxn modelId="{D810D2E7-287E-4DBA-8028-F9FD15C4DB6F}" type="presOf" srcId="{D8E25726-7E6E-4565-A4B1-27DC88E1CD2F}" destId="{3F43881F-C89C-45C1-9663-033D1FD690C7}" srcOrd="1" destOrd="0" presId="urn:microsoft.com/office/officeart/2005/8/layout/hierarchy2"/>
    <dgm:cxn modelId="{6C6D831B-DBDF-40A4-B2DC-CDB9D7D0E00B}" type="presOf" srcId="{3A0124AD-05EE-4954-9944-9BABC836E715}" destId="{DCB9A514-E94C-42E9-84F3-EA1BB63BADC2}" srcOrd="0" destOrd="0" presId="urn:microsoft.com/office/officeart/2005/8/layout/hierarchy2"/>
    <dgm:cxn modelId="{A852360D-7F75-465F-9615-BA32AB5C5B85}" srcId="{F6FFF6A2-736E-4028-B6D6-9C8B0EEBAC4E}" destId="{6DC0DD1E-8E51-442D-9641-401C6D031029}" srcOrd="1" destOrd="0" parTransId="{F6F297CD-84B5-45C6-9630-7E97AE175372}" sibTransId="{21F39582-9719-4CDB-9333-2444D881D2CF}"/>
    <dgm:cxn modelId="{DBC5C55B-DBC2-4E35-A536-957190B28268}" srcId="{3A0124AD-05EE-4954-9944-9BABC836E715}" destId="{E254CD38-EA2E-449F-8B96-381D280D2F8E}" srcOrd="1" destOrd="0" parTransId="{4578A67B-C1FD-436E-A9A5-ADB6BB7BC830}" sibTransId="{99D4ADD5-28A0-417C-884C-EC305511D829}"/>
    <dgm:cxn modelId="{0115F5A6-6603-48DE-9EC2-7FA5F9A7613A}" type="presOf" srcId="{8EE39246-960B-4BD3-8BDC-FC978E4DD053}" destId="{C86D9B18-497F-4BB7-B67C-632341484AB7}" srcOrd="0" destOrd="0" presId="urn:microsoft.com/office/officeart/2005/8/layout/hierarchy2"/>
    <dgm:cxn modelId="{AD59290D-F906-4FF1-8279-5DFEE5564485}" type="presOf" srcId="{A50AAAE2-45B6-47AD-813F-D663FA445F3C}" destId="{6E53B8DB-EC8D-40D3-9BC3-AD723BF57E61}" srcOrd="0" destOrd="0" presId="urn:microsoft.com/office/officeart/2005/8/layout/hierarchy2"/>
    <dgm:cxn modelId="{942EE5AA-ABCE-47CE-AFC3-9E6FF3E5092D}" type="presOf" srcId="{BB5EFC93-FC04-4FAB-AD1F-6969451F187D}" destId="{D1D71631-EEB9-4ADC-B723-4A1D43233ABF}" srcOrd="0" destOrd="0" presId="urn:microsoft.com/office/officeart/2005/8/layout/hierarchy2"/>
    <dgm:cxn modelId="{B2644284-7D0A-4F96-875C-77EDCC996BDA}" type="presOf" srcId="{F6F297CD-84B5-45C6-9630-7E97AE175372}" destId="{D7F99B41-286D-4D31-BA25-9B5666D89E0C}" srcOrd="1" destOrd="0" presId="urn:microsoft.com/office/officeart/2005/8/layout/hierarchy2"/>
    <dgm:cxn modelId="{6315AC92-1D57-4A4C-8DEF-EE0CE0864DA5}" type="presOf" srcId="{F3D07E48-08EC-4862-861F-74E00835B1F3}" destId="{92D97DC3-05DC-446C-9473-5914F5C3AABA}" srcOrd="0" destOrd="0" presId="urn:microsoft.com/office/officeart/2005/8/layout/hierarchy2"/>
    <dgm:cxn modelId="{82F03CA5-EF17-4D13-8503-7F51AAA93E91}" type="presOf" srcId="{0C5DE0B0-AB42-4ED9-8CDE-BCD0045248D8}" destId="{B93F5BF1-6845-4814-9051-565A4FA20A1A}" srcOrd="0" destOrd="0" presId="urn:microsoft.com/office/officeart/2005/8/layout/hierarchy2"/>
    <dgm:cxn modelId="{E4DC08F6-5408-4834-8AB9-AAD54E4C1EA6}" srcId="{A5736D7A-CB09-4244-ACD0-AB5B342A606B}" destId="{B56C137F-D18A-4051-898C-3171BCBE7299}" srcOrd="0" destOrd="0" parTransId="{D7B50A71-1577-46E7-88A6-E6A72F0FB58A}" sibTransId="{EFAD0795-9BA3-4AC6-B3A8-488329DC2AA8}"/>
    <dgm:cxn modelId="{255D5029-7DB4-4AF8-A274-07C3AFD63B1C}" type="presOf" srcId="{BE371BEA-75A0-4164-9913-A55129FCFA30}" destId="{78416C4F-61F2-40DD-B78C-ECCBB0163E1F}" srcOrd="0" destOrd="0" presId="urn:microsoft.com/office/officeart/2005/8/layout/hierarchy2"/>
    <dgm:cxn modelId="{81A961AA-FF26-4CEB-B978-65074FCE0185}" srcId="{92BDFA8C-FC1D-4C27-A802-85109C21A7BD}" destId="{A5736D7A-CB09-4244-ACD0-AB5B342A606B}" srcOrd="0" destOrd="0" parTransId="{A1DA6EB0-FC45-438E-9B19-E2D8D0A8216E}" sibTransId="{A8133D22-30B4-4C4D-BB7A-0DAE9987A17B}"/>
    <dgm:cxn modelId="{99C24AC2-963F-4961-8AA0-178506567C02}" type="presOf" srcId="{9024124C-7C12-41C3-8810-F2B214E66021}" destId="{46D78EAB-F9DF-4551-A614-D4C43CC88311}" srcOrd="0" destOrd="0" presId="urn:microsoft.com/office/officeart/2005/8/layout/hierarchy2"/>
    <dgm:cxn modelId="{178897BC-3F4F-4121-AEF6-ECC89333949C}" type="presOf" srcId="{D7B50A71-1577-46E7-88A6-E6A72F0FB58A}" destId="{015C8B30-E87E-46AC-9411-38CC0ACB90C0}" srcOrd="0" destOrd="0" presId="urn:microsoft.com/office/officeart/2005/8/layout/hierarchy2"/>
    <dgm:cxn modelId="{B177496A-7C14-4FF2-AA6D-591B7EFDAE6E}" srcId="{F6FFF6A2-736E-4028-B6D6-9C8B0EEBAC4E}" destId="{BB5EFC93-FC04-4FAB-AD1F-6969451F187D}" srcOrd="0" destOrd="0" parTransId="{107A6AAF-2EFD-4A85-A61E-739B56ADB074}" sibTransId="{F4349E55-70B6-438D-9219-75F406143F51}"/>
    <dgm:cxn modelId="{DB1552E9-7358-4775-ACBD-025CACA49201}" type="presOf" srcId="{A5736D7A-CB09-4244-ACD0-AB5B342A606B}" destId="{CA224962-E56F-4D60-817B-EAF4DE34EBC0}" srcOrd="0" destOrd="0" presId="urn:microsoft.com/office/officeart/2005/8/layout/hierarchy2"/>
    <dgm:cxn modelId="{8F36A30A-DA09-48CA-9CC2-4FC5AA481DAF}" type="presOf" srcId="{948AA229-5F6D-4072-AA6D-F0B9FF75F7C4}" destId="{338BFDDD-41DB-4E9C-AFA7-99E25BC98B8B}" srcOrd="1" destOrd="0" presId="urn:microsoft.com/office/officeart/2005/8/layout/hierarchy2"/>
    <dgm:cxn modelId="{585D77D3-63B9-4BE0-8759-AE9568914956}" type="presOf" srcId="{D8E25726-7E6E-4565-A4B1-27DC88E1CD2F}" destId="{DD2D86C4-5167-4398-A661-E3482D0392FC}" srcOrd="0" destOrd="0" presId="urn:microsoft.com/office/officeart/2005/8/layout/hierarchy2"/>
    <dgm:cxn modelId="{979EABAE-C57E-4944-990C-F466C49E19B1}" type="presOf" srcId="{4578A67B-C1FD-436E-A9A5-ADB6BB7BC830}" destId="{E89C86F7-AB5C-4B4D-9750-D067C239D76F}" srcOrd="1" destOrd="0" presId="urn:microsoft.com/office/officeart/2005/8/layout/hierarchy2"/>
    <dgm:cxn modelId="{CEE94283-0479-428A-9671-F227D54A0842}" type="presOf" srcId="{948AA229-5F6D-4072-AA6D-F0B9FF75F7C4}" destId="{D183280A-CAE1-499C-B609-6CBCB8616781}" srcOrd="0" destOrd="0" presId="urn:microsoft.com/office/officeart/2005/8/layout/hierarchy2"/>
    <dgm:cxn modelId="{971B16F1-F060-4C26-9E72-325D72CDB241}" type="presOf" srcId="{107A6AAF-2EFD-4A85-A61E-739B56ADB074}" destId="{447FE02A-B6CD-41F3-8AC7-57EB95567D21}" srcOrd="1" destOrd="0" presId="urn:microsoft.com/office/officeart/2005/8/layout/hierarchy2"/>
    <dgm:cxn modelId="{FA77700E-F92E-4992-BA8E-C23CFD294A4D}" srcId="{3A0124AD-05EE-4954-9944-9BABC836E715}" destId="{7AAF0936-ADA5-4372-A0D0-B9D30C9FD63C}" srcOrd="0" destOrd="0" parTransId="{948AA229-5F6D-4072-AA6D-F0B9FF75F7C4}" sibTransId="{003965CD-9779-41E2-A3DA-D3108C9C638E}"/>
    <dgm:cxn modelId="{57D5AD43-3BB8-474F-ABD3-0339278EB9A2}" type="presParOf" srcId="{38059F75-3161-4C53-9F6A-519E12CFCAE6}" destId="{0480CA4D-8DAF-48F0-92D6-C2EB033C9405}" srcOrd="0" destOrd="0" presId="urn:microsoft.com/office/officeart/2005/8/layout/hierarchy2"/>
    <dgm:cxn modelId="{DB33AF05-4866-4972-B261-0EC0068CAFE6}" type="presParOf" srcId="{0480CA4D-8DAF-48F0-92D6-C2EB033C9405}" destId="{CA224962-E56F-4D60-817B-EAF4DE34EBC0}" srcOrd="0" destOrd="0" presId="urn:microsoft.com/office/officeart/2005/8/layout/hierarchy2"/>
    <dgm:cxn modelId="{80259B09-3328-4C89-8788-554EEEB2AD9C}" type="presParOf" srcId="{0480CA4D-8DAF-48F0-92D6-C2EB033C9405}" destId="{E378B6F1-5550-4272-932A-78821E9E141C}" srcOrd="1" destOrd="0" presId="urn:microsoft.com/office/officeart/2005/8/layout/hierarchy2"/>
    <dgm:cxn modelId="{293A732B-125A-411C-9808-EB3CCD3ED8A5}" type="presParOf" srcId="{E378B6F1-5550-4272-932A-78821E9E141C}" destId="{015C8B30-E87E-46AC-9411-38CC0ACB90C0}" srcOrd="0" destOrd="0" presId="urn:microsoft.com/office/officeart/2005/8/layout/hierarchy2"/>
    <dgm:cxn modelId="{B961740B-6AE1-45E3-A5C8-37B0CDC296E5}" type="presParOf" srcId="{015C8B30-E87E-46AC-9411-38CC0ACB90C0}" destId="{8252C0D9-0F92-4E27-A0E9-096BF1FB0606}" srcOrd="0" destOrd="0" presId="urn:microsoft.com/office/officeart/2005/8/layout/hierarchy2"/>
    <dgm:cxn modelId="{CF137D24-3B75-4924-9A62-679BF58D2AC7}" type="presParOf" srcId="{E378B6F1-5550-4272-932A-78821E9E141C}" destId="{3B229022-2374-49EA-8969-74C5FC333C2C}" srcOrd="1" destOrd="0" presId="urn:microsoft.com/office/officeart/2005/8/layout/hierarchy2"/>
    <dgm:cxn modelId="{8921D19E-E925-497A-A166-5B55D8234AA0}" type="presParOf" srcId="{3B229022-2374-49EA-8969-74C5FC333C2C}" destId="{22135358-9C91-4219-96AE-78DD40385FC1}" srcOrd="0" destOrd="0" presId="urn:microsoft.com/office/officeart/2005/8/layout/hierarchy2"/>
    <dgm:cxn modelId="{D309CCA6-3E49-45B3-B061-7FE43EE04CA0}" type="presParOf" srcId="{3B229022-2374-49EA-8969-74C5FC333C2C}" destId="{EE18CBE8-3EA2-4935-84E7-595B5A8F30F0}" srcOrd="1" destOrd="0" presId="urn:microsoft.com/office/officeart/2005/8/layout/hierarchy2"/>
    <dgm:cxn modelId="{08BE70C4-7964-4995-992B-47C927CBED93}" type="presParOf" srcId="{EE18CBE8-3EA2-4935-84E7-595B5A8F30F0}" destId="{C86D9B18-497F-4BB7-B67C-632341484AB7}" srcOrd="0" destOrd="0" presId="urn:microsoft.com/office/officeart/2005/8/layout/hierarchy2"/>
    <dgm:cxn modelId="{3048C56A-F89E-4CE6-A4FD-097EBED01ECC}" type="presParOf" srcId="{C86D9B18-497F-4BB7-B67C-632341484AB7}" destId="{D2779BCA-E8AF-4195-A8E5-BEA7B1F86D19}" srcOrd="0" destOrd="0" presId="urn:microsoft.com/office/officeart/2005/8/layout/hierarchy2"/>
    <dgm:cxn modelId="{2A1EE026-7C0A-4799-AD7E-BAA51325BA7A}" type="presParOf" srcId="{EE18CBE8-3EA2-4935-84E7-595B5A8F30F0}" destId="{1DB505BA-D7C2-4A5F-A64C-10EAD3A67D80}" srcOrd="1" destOrd="0" presId="urn:microsoft.com/office/officeart/2005/8/layout/hierarchy2"/>
    <dgm:cxn modelId="{804F30BB-0AC3-4E05-9135-1F9C6A66C7BD}" type="presParOf" srcId="{1DB505BA-D7C2-4A5F-A64C-10EAD3A67D80}" destId="{DCB9A514-E94C-42E9-84F3-EA1BB63BADC2}" srcOrd="0" destOrd="0" presId="urn:microsoft.com/office/officeart/2005/8/layout/hierarchy2"/>
    <dgm:cxn modelId="{B9E4E865-C415-47DF-BB1F-645AA39AFB37}" type="presParOf" srcId="{1DB505BA-D7C2-4A5F-A64C-10EAD3A67D80}" destId="{4D02F882-17DF-48DA-93F1-A44CA58978ED}" srcOrd="1" destOrd="0" presId="urn:microsoft.com/office/officeart/2005/8/layout/hierarchy2"/>
    <dgm:cxn modelId="{FC951561-F94D-4249-861C-AF9C2D50EC2E}" type="presParOf" srcId="{4D02F882-17DF-48DA-93F1-A44CA58978ED}" destId="{D183280A-CAE1-499C-B609-6CBCB8616781}" srcOrd="0" destOrd="0" presId="urn:microsoft.com/office/officeart/2005/8/layout/hierarchy2"/>
    <dgm:cxn modelId="{2ABA7C40-9A2C-4083-967B-B1EA17ABC085}" type="presParOf" srcId="{D183280A-CAE1-499C-B609-6CBCB8616781}" destId="{338BFDDD-41DB-4E9C-AFA7-99E25BC98B8B}" srcOrd="0" destOrd="0" presId="urn:microsoft.com/office/officeart/2005/8/layout/hierarchy2"/>
    <dgm:cxn modelId="{69BC0572-6CD1-4494-8A45-2139CEF6EDCB}" type="presParOf" srcId="{4D02F882-17DF-48DA-93F1-A44CA58978ED}" destId="{DCBB7D97-B918-4C39-9246-2F7FF8BBA752}" srcOrd="1" destOrd="0" presId="urn:microsoft.com/office/officeart/2005/8/layout/hierarchy2"/>
    <dgm:cxn modelId="{A44FE4DC-FA9B-4494-864B-BDDD9DFCEE83}" type="presParOf" srcId="{DCBB7D97-B918-4C39-9246-2F7FF8BBA752}" destId="{90EF7998-A378-4C0B-8C7C-D6A5272BF4EE}" srcOrd="0" destOrd="0" presId="urn:microsoft.com/office/officeart/2005/8/layout/hierarchy2"/>
    <dgm:cxn modelId="{44FD2A20-F62E-4F0E-81C4-0D5E66736C03}" type="presParOf" srcId="{DCBB7D97-B918-4C39-9246-2F7FF8BBA752}" destId="{51ECEAF1-ECFA-42E4-AEDD-34A87F1FBDA7}" srcOrd="1" destOrd="0" presId="urn:microsoft.com/office/officeart/2005/8/layout/hierarchy2"/>
    <dgm:cxn modelId="{7549A961-2B62-4100-B6F1-B727F38D1470}" type="presParOf" srcId="{4D02F882-17DF-48DA-93F1-A44CA58978ED}" destId="{58BC8817-565E-4A88-9F1E-4396A56C5865}" srcOrd="2" destOrd="0" presId="urn:microsoft.com/office/officeart/2005/8/layout/hierarchy2"/>
    <dgm:cxn modelId="{4130F50C-2CF4-4E2D-B25E-F1189CB660FD}" type="presParOf" srcId="{58BC8817-565E-4A88-9F1E-4396A56C5865}" destId="{E89C86F7-AB5C-4B4D-9750-D067C239D76F}" srcOrd="0" destOrd="0" presId="urn:microsoft.com/office/officeart/2005/8/layout/hierarchy2"/>
    <dgm:cxn modelId="{F21D7FB4-5558-4F21-A98C-C57BCFBF9514}" type="presParOf" srcId="{4D02F882-17DF-48DA-93F1-A44CA58978ED}" destId="{A9C41441-514B-47CC-B37C-EA7F24E2DCFB}" srcOrd="3" destOrd="0" presId="urn:microsoft.com/office/officeart/2005/8/layout/hierarchy2"/>
    <dgm:cxn modelId="{3343D1B9-B946-4C8E-9EE5-62946D303019}" type="presParOf" srcId="{A9C41441-514B-47CC-B37C-EA7F24E2DCFB}" destId="{9CE29BB3-D6E1-4010-81F3-7B52B1498049}" srcOrd="0" destOrd="0" presId="urn:microsoft.com/office/officeart/2005/8/layout/hierarchy2"/>
    <dgm:cxn modelId="{AECD344C-01C1-4F75-963F-773145C974A9}" type="presParOf" srcId="{A9C41441-514B-47CC-B37C-EA7F24E2DCFB}" destId="{84B586FE-DA8D-4131-AA39-8FFE8D8DE273}" srcOrd="1" destOrd="0" presId="urn:microsoft.com/office/officeart/2005/8/layout/hierarchy2"/>
    <dgm:cxn modelId="{A843CF77-BE28-4D36-920F-FB6D34FAFB4B}" type="presParOf" srcId="{EE18CBE8-3EA2-4935-84E7-595B5A8F30F0}" destId="{6E53B8DB-EC8D-40D3-9BC3-AD723BF57E61}" srcOrd="2" destOrd="0" presId="urn:microsoft.com/office/officeart/2005/8/layout/hierarchy2"/>
    <dgm:cxn modelId="{83ECE46A-1B48-4869-B16E-5D675218D53B}" type="presParOf" srcId="{6E53B8DB-EC8D-40D3-9BC3-AD723BF57E61}" destId="{6CD5B839-D828-4546-9E72-2E99B67F696E}" srcOrd="0" destOrd="0" presId="urn:microsoft.com/office/officeart/2005/8/layout/hierarchy2"/>
    <dgm:cxn modelId="{87A1968C-E7F7-429F-A371-06C5FC3C8649}" type="presParOf" srcId="{EE18CBE8-3EA2-4935-84E7-595B5A8F30F0}" destId="{58A34801-2F58-4ED7-B3FF-9D77D202C63F}" srcOrd="3" destOrd="0" presId="urn:microsoft.com/office/officeart/2005/8/layout/hierarchy2"/>
    <dgm:cxn modelId="{8500E8EB-F021-42ED-8273-BB80AF2E509E}" type="presParOf" srcId="{58A34801-2F58-4ED7-B3FF-9D77D202C63F}" destId="{78416C4F-61F2-40DD-B78C-ECCBB0163E1F}" srcOrd="0" destOrd="0" presId="urn:microsoft.com/office/officeart/2005/8/layout/hierarchy2"/>
    <dgm:cxn modelId="{C82A4BEF-BE0D-47FA-8445-D71639CC31E1}" type="presParOf" srcId="{58A34801-2F58-4ED7-B3FF-9D77D202C63F}" destId="{786A612E-6122-44D8-9015-008B2930EE29}" srcOrd="1" destOrd="0" presId="urn:microsoft.com/office/officeart/2005/8/layout/hierarchy2"/>
    <dgm:cxn modelId="{7C6BBACE-7222-41BB-895F-54DC9D74FBF1}" type="presParOf" srcId="{E378B6F1-5550-4272-932A-78821E9E141C}" destId="{DD2D86C4-5167-4398-A661-E3482D0392FC}" srcOrd="2" destOrd="0" presId="urn:microsoft.com/office/officeart/2005/8/layout/hierarchy2"/>
    <dgm:cxn modelId="{56D65DDD-9574-4EBB-A5E7-A1D2CE685589}" type="presParOf" srcId="{DD2D86C4-5167-4398-A661-E3482D0392FC}" destId="{3F43881F-C89C-45C1-9663-033D1FD690C7}" srcOrd="0" destOrd="0" presId="urn:microsoft.com/office/officeart/2005/8/layout/hierarchy2"/>
    <dgm:cxn modelId="{6EEC7528-ACF6-4369-8526-585228823B6C}" type="presParOf" srcId="{E378B6F1-5550-4272-932A-78821E9E141C}" destId="{77530CC8-021C-453A-9F50-F56498B745B4}" srcOrd="3" destOrd="0" presId="urn:microsoft.com/office/officeart/2005/8/layout/hierarchy2"/>
    <dgm:cxn modelId="{E53B5CE4-5148-4A3D-B5D4-E73B25DC26C9}" type="presParOf" srcId="{77530CC8-021C-453A-9F50-F56498B745B4}" destId="{46D78EAB-F9DF-4551-A614-D4C43CC88311}" srcOrd="0" destOrd="0" presId="urn:microsoft.com/office/officeart/2005/8/layout/hierarchy2"/>
    <dgm:cxn modelId="{BA1A1737-92F6-42F6-84CF-FD4413750833}" type="presParOf" srcId="{77530CC8-021C-453A-9F50-F56498B745B4}" destId="{519E9F9A-19F4-4163-9931-E2B8CADCF8C9}" srcOrd="1" destOrd="0" presId="urn:microsoft.com/office/officeart/2005/8/layout/hierarchy2"/>
    <dgm:cxn modelId="{2EC05051-11A2-43AE-8D88-320E71FE214C}" type="presParOf" srcId="{519E9F9A-19F4-4163-9931-E2B8CADCF8C9}" destId="{92D97DC3-05DC-446C-9473-5914F5C3AABA}" srcOrd="0" destOrd="0" presId="urn:microsoft.com/office/officeart/2005/8/layout/hierarchy2"/>
    <dgm:cxn modelId="{10964966-4ADF-4176-8010-97155E411295}" type="presParOf" srcId="{92D97DC3-05DC-446C-9473-5914F5C3AABA}" destId="{9EE1AC7C-452F-41B8-A0C7-29492A557F98}" srcOrd="0" destOrd="0" presId="urn:microsoft.com/office/officeart/2005/8/layout/hierarchy2"/>
    <dgm:cxn modelId="{EC7849C5-2039-4B0E-AE12-8192BC10A7BD}" type="presParOf" srcId="{519E9F9A-19F4-4163-9931-E2B8CADCF8C9}" destId="{F961B868-07B3-4B6E-9D6C-188F87AE7AB0}" srcOrd="1" destOrd="0" presId="urn:microsoft.com/office/officeart/2005/8/layout/hierarchy2"/>
    <dgm:cxn modelId="{C852B62D-D48E-4420-A629-1D8E59EEF873}" type="presParOf" srcId="{F961B868-07B3-4B6E-9D6C-188F87AE7AB0}" destId="{C8F5173F-B933-438F-A3C4-D1DFBB79DE27}" srcOrd="0" destOrd="0" presId="urn:microsoft.com/office/officeart/2005/8/layout/hierarchy2"/>
    <dgm:cxn modelId="{F3B83BA9-FB5C-4AFE-B995-589C7AD83BA6}" type="presParOf" srcId="{F961B868-07B3-4B6E-9D6C-188F87AE7AB0}" destId="{FF9000ED-0FBA-4C53-B9C7-DFAF51F421F5}" srcOrd="1" destOrd="0" presId="urn:microsoft.com/office/officeart/2005/8/layout/hierarchy2"/>
    <dgm:cxn modelId="{64B3B23C-F0DF-4192-AB4B-A577EB01D08F}" type="presParOf" srcId="{519E9F9A-19F4-4163-9931-E2B8CADCF8C9}" destId="{B93F5BF1-6845-4814-9051-565A4FA20A1A}" srcOrd="2" destOrd="0" presId="urn:microsoft.com/office/officeart/2005/8/layout/hierarchy2"/>
    <dgm:cxn modelId="{171A8E26-89BB-48E5-84A7-9B7C8CAA60CE}" type="presParOf" srcId="{B93F5BF1-6845-4814-9051-565A4FA20A1A}" destId="{81C7BA7C-0D39-4018-99EF-B3E695FB60EC}" srcOrd="0" destOrd="0" presId="urn:microsoft.com/office/officeart/2005/8/layout/hierarchy2"/>
    <dgm:cxn modelId="{EFC528F0-E326-4E5C-984E-C28B276D3731}" type="presParOf" srcId="{519E9F9A-19F4-4163-9931-E2B8CADCF8C9}" destId="{EFF69AAD-6F0C-41D0-BCA4-041FF7FCC040}" srcOrd="3" destOrd="0" presId="urn:microsoft.com/office/officeart/2005/8/layout/hierarchy2"/>
    <dgm:cxn modelId="{FA6BAA7F-DDA4-4369-93AB-7E0EC4E1520A}" type="presParOf" srcId="{EFF69AAD-6F0C-41D0-BCA4-041FF7FCC040}" destId="{B97230A9-2E3E-4240-B593-E295605FD001}" srcOrd="0" destOrd="0" presId="urn:microsoft.com/office/officeart/2005/8/layout/hierarchy2"/>
    <dgm:cxn modelId="{D4DD447E-BFD7-4BA1-8BA4-AED23C8966C7}" type="presParOf" srcId="{EFF69AAD-6F0C-41D0-BCA4-041FF7FCC040}" destId="{562D6288-AB1E-4D31-9956-582CF8083EF0}" srcOrd="1" destOrd="0" presId="urn:microsoft.com/office/officeart/2005/8/layout/hierarchy2"/>
    <dgm:cxn modelId="{38C1601B-BFB4-4F76-9818-FCA8F6F33C11}" type="presParOf" srcId="{E378B6F1-5550-4272-932A-78821E9E141C}" destId="{B02340C5-BCE0-4D52-A693-5A36A0425BBF}" srcOrd="4" destOrd="0" presId="urn:microsoft.com/office/officeart/2005/8/layout/hierarchy2"/>
    <dgm:cxn modelId="{37E8DBFE-4E60-426A-A0B7-D5B22B4233CD}" type="presParOf" srcId="{B02340C5-BCE0-4D52-A693-5A36A0425BBF}" destId="{AD071429-08EE-416F-841E-31A72DBA4162}" srcOrd="0" destOrd="0" presId="urn:microsoft.com/office/officeart/2005/8/layout/hierarchy2"/>
    <dgm:cxn modelId="{A7418D1C-4057-4485-BFB7-39AF854C3E3D}" type="presParOf" srcId="{E378B6F1-5550-4272-932A-78821E9E141C}" destId="{8D1C819A-309C-42B7-8B77-FE65F2A2520E}" srcOrd="5" destOrd="0" presId="urn:microsoft.com/office/officeart/2005/8/layout/hierarchy2"/>
    <dgm:cxn modelId="{71865ED2-F893-4FA7-B3F6-67AAD657F613}" type="presParOf" srcId="{8D1C819A-309C-42B7-8B77-FE65F2A2520E}" destId="{747EF2DD-0D90-4A47-896E-27B582CD0F0F}" srcOrd="0" destOrd="0" presId="urn:microsoft.com/office/officeart/2005/8/layout/hierarchy2"/>
    <dgm:cxn modelId="{880E6F35-7DBA-478D-BD75-371AD4E18AA8}" type="presParOf" srcId="{8D1C819A-309C-42B7-8B77-FE65F2A2520E}" destId="{9C384F5D-C334-4EDB-8DE1-0D4D21F11FDA}" srcOrd="1" destOrd="0" presId="urn:microsoft.com/office/officeart/2005/8/layout/hierarchy2"/>
    <dgm:cxn modelId="{DF4DEA42-28C7-4B78-8AE3-EC617D552F30}" type="presParOf" srcId="{9C384F5D-C334-4EDB-8DE1-0D4D21F11FDA}" destId="{32D75AB3-009B-4F35-9AB3-550D6BA11FDD}" srcOrd="0" destOrd="0" presId="urn:microsoft.com/office/officeart/2005/8/layout/hierarchy2"/>
    <dgm:cxn modelId="{DB239A80-4B99-40FD-B923-61946046640F}" type="presParOf" srcId="{32D75AB3-009B-4F35-9AB3-550D6BA11FDD}" destId="{447FE02A-B6CD-41F3-8AC7-57EB95567D21}" srcOrd="0" destOrd="0" presId="urn:microsoft.com/office/officeart/2005/8/layout/hierarchy2"/>
    <dgm:cxn modelId="{B2AAC344-52BB-4177-BB6B-AEC33C0B7421}" type="presParOf" srcId="{9C384F5D-C334-4EDB-8DE1-0D4D21F11FDA}" destId="{71AA5750-776E-49B5-9C9A-BEF1C482981B}" srcOrd="1" destOrd="0" presId="urn:microsoft.com/office/officeart/2005/8/layout/hierarchy2"/>
    <dgm:cxn modelId="{2A31E3DB-37DB-4654-BC0D-753DECEC1AA6}" type="presParOf" srcId="{71AA5750-776E-49B5-9C9A-BEF1C482981B}" destId="{D1D71631-EEB9-4ADC-B723-4A1D43233ABF}" srcOrd="0" destOrd="0" presId="urn:microsoft.com/office/officeart/2005/8/layout/hierarchy2"/>
    <dgm:cxn modelId="{25FED1F6-0EB9-4DA7-A4BD-518D4654C56C}" type="presParOf" srcId="{71AA5750-776E-49B5-9C9A-BEF1C482981B}" destId="{93E00C5B-6515-4467-8F94-C8AE5C2565E9}" srcOrd="1" destOrd="0" presId="urn:microsoft.com/office/officeart/2005/8/layout/hierarchy2"/>
    <dgm:cxn modelId="{305A21F0-0CA7-4D48-8DEB-11EEB8AC3969}" type="presParOf" srcId="{9C384F5D-C334-4EDB-8DE1-0D4D21F11FDA}" destId="{E6B25821-BD18-42DE-8769-222BC2326D35}" srcOrd="2" destOrd="0" presId="urn:microsoft.com/office/officeart/2005/8/layout/hierarchy2"/>
    <dgm:cxn modelId="{BF658A1E-A69C-4A3C-BB20-24A201887ACD}" type="presParOf" srcId="{E6B25821-BD18-42DE-8769-222BC2326D35}" destId="{D7F99B41-286D-4D31-BA25-9B5666D89E0C}" srcOrd="0" destOrd="0" presId="urn:microsoft.com/office/officeart/2005/8/layout/hierarchy2"/>
    <dgm:cxn modelId="{F59A88FA-CE10-42FB-8A0F-80C9A3B7286A}" type="presParOf" srcId="{9C384F5D-C334-4EDB-8DE1-0D4D21F11FDA}" destId="{7BCE0D2D-CF3C-4888-8385-9B6284C1B320}" srcOrd="3" destOrd="0" presId="urn:microsoft.com/office/officeart/2005/8/layout/hierarchy2"/>
    <dgm:cxn modelId="{8BEC4AA0-1EF3-465C-85BD-083447149A6C}" type="presParOf" srcId="{7BCE0D2D-CF3C-4888-8385-9B6284C1B320}" destId="{1250F7F0-4B4B-4673-A817-23B1C763A389}" srcOrd="0" destOrd="0" presId="urn:microsoft.com/office/officeart/2005/8/layout/hierarchy2"/>
    <dgm:cxn modelId="{1621966B-C6CF-4637-BAAE-17042771129D}" type="presParOf" srcId="{7BCE0D2D-CF3C-4888-8385-9B6284C1B320}" destId="{E22BA217-B267-4DDE-980C-5281C0E020F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C31DB354-EA30-4474-9EAC-8EC7373F92C0}" type="doc">
      <dgm:prSet loTypeId="urn:microsoft.com/office/officeart/2005/8/layout/venn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1253A9B9-8535-4BF1-8CC0-646ADFF88004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4207DAF-5ADA-4676-9922-B6EA3608A39E}" type="par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E0813C-8C45-4E6D-8231-A7A7CF40B9EE}" type="sib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98F1FC9-0299-4C22-9085-7BAA22876D9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7DFB41C-358C-4289-946A-AC6CD14B1DA8}" type="par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42735A9-CD37-4983-9312-D480DEC2D5BA}" type="sib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254C37-97D1-48DB-87C4-840C3925F7C3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528FDF-032E-4C08-A337-30C89626BCBF}" type="par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5200B52-76DA-4AFB-AF80-AF8D2255F578}" type="sib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B27ED5B-146B-410A-8DA8-60F63CAE2022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4C792-7905-41DA-B209-CBDA7537DDCB}" type="par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441784-A463-4347-830B-05B7748FB420}" type="sib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0175835-257C-41C0-B2CD-43FE04E822D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5EA337-2085-4CD8-955B-BF0D0DDF909F}" type="par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EA770AF-D92D-4124-95B4-803C4FCC4490}" type="sib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D1D26-A555-45E9-8FBF-86D93B7270FA}" type="pres">
      <dgm:prSet presAssocID="{C31DB354-EA30-4474-9EAC-8EC7373F9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98E478-5C3A-4E15-A417-1F73E5280143}" type="pres">
      <dgm:prSet presAssocID="{1253A9B9-8535-4BF1-8CC0-646ADFF88004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FA157C-8E98-458E-BFEA-BC1984CAA9B6}" type="pres">
      <dgm:prSet presAssocID="{32E0813C-8C45-4E6D-8231-A7A7CF40B9EE}" presName="space" presStyleCnt="0"/>
      <dgm:spPr/>
    </dgm:pt>
    <dgm:pt modelId="{E3193ED6-620B-4FED-8B84-C5B084A31765}" type="pres">
      <dgm:prSet presAssocID="{598F1FC9-0299-4C22-9085-7BAA22876D9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4D0AE-5A17-44C9-9F2D-16881220F70F}" type="pres">
      <dgm:prSet presAssocID="{842735A9-CD37-4983-9312-D480DEC2D5BA}" presName="space" presStyleCnt="0"/>
      <dgm:spPr/>
    </dgm:pt>
    <dgm:pt modelId="{AA187D17-D528-4C9B-8E81-A4CB0CBC1DE6}" type="pres">
      <dgm:prSet presAssocID="{3C254C37-97D1-48DB-87C4-840C3925F7C3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211FD-BD31-41E4-A5A6-8E85D5EE87B2}" type="pres">
      <dgm:prSet presAssocID="{65200B52-76DA-4AFB-AF80-AF8D2255F578}" presName="space" presStyleCnt="0"/>
      <dgm:spPr/>
    </dgm:pt>
    <dgm:pt modelId="{5FE922F9-06D3-437E-96F4-7D309CE8F608}" type="pres">
      <dgm:prSet presAssocID="{5B27ED5B-146B-410A-8DA8-60F63CAE202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C3FB7-D4F4-4D55-A1A6-30325A1DD1EC}" type="pres">
      <dgm:prSet presAssocID="{AF441784-A463-4347-830B-05B7748FB420}" presName="space" presStyleCnt="0"/>
      <dgm:spPr/>
    </dgm:pt>
    <dgm:pt modelId="{8A1BB304-D822-40B5-A3E7-0679848C8369}" type="pres">
      <dgm:prSet presAssocID="{A0175835-257C-41C0-B2CD-43FE04E822D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14C28A3-D6FC-4A48-8C38-CABF0E7B44AA}" type="presOf" srcId="{1253A9B9-8535-4BF1-8CC0-646ADFF88004}" destId="{9C98E478-5C3A-4E15-A417-1F73E5280143}" srcOrd="0" destOrd="0" presId="urn:microsoft.com/office/officeart/2005/8/layout/venn3"/>
    <dgm:cxn modelId="{85F095C5-E6DC-4120-A388-37753C74B53F}" type="presOf" srcId="{598F1FC9-0299-4C22-9085-7BAA22876D99}" destId="{E3193ED6-620B-4FED-8B84-C5B084A31765}" srcOrd="0" destOrd="0" presId="urn:microsoft.com/office/officeart/2005/8/layout/venn3"/>
    <dgm:cxn modelId="{F814AE0A-75B9-4D68-8741-57B7162D2D91}" type="presOf" srcId="{C31DB354-EA30-4474-9EAC-8EC7373F92C0}" destId="{95CD1D26-A555-45E9-8FBF-86D93B7270FA}" srcOrd="0" destOrd="0" presId="urn:microsoft.com/office/officeart/2005/8/layout/venn3"/>
    <dgm:cxn modelId="{25654856-CE72-4271-81D5-302BEB62A02D}" type="presOf" srcId="{3C254C37-97D1-48DB-87C4-840C3925F7C3}" destId="{AA187D17-D528-4C9B-8E81-A4CB0CBC1DE6}" srcOrd="0" destOrd="0" presId="urn:microsoft.com/office/officeart/2005/8/layout/venn3"/>
    <dgm:cxn modelId="{87693B89-753B-44FE-B8D4-78B45DF7F456}" srcId="{C31DB354-EA30-4474-9EAC-8EC7373F92C0}" destId="{1253A9B9-8535-4BF1-8CC0-646ADFF88004}" srcOrd="0" destOrd="0" parTransId="{64207DAF-5ADA-4676-9922-B6EA3608A39E}" sibTransId="{32E0813C-8C45-4E6D-8231-A7A7CF40B9EE}"/>
    <dgm:cxn modelId="{A3639BFF-0AF5-4FE9-B3A8-A71F805858AB}" type="presOf" srcId="{5B27ED5B-146B-410A-8DA8-60F63CAE2022}" destId="{5FE922F9-06D3-437E-96F4-7D309CE8F608}" srcOrd="0" destOrd="0" presId="urn:microsoft.com/office/officeart/2005/8/layout/venn3"/>
    <dgm:cxn modelId="{8E5DF749-ECD9-4155-8A6E-D0E38DF51AB5}" srcId="{C31DB354-EA30-4474-9EAC-8EC7373F92C0}" destId="{598F1FC9-0299-4C22-9085-7BAA22876D99}" srcOrd="1" destOrd="0" parTransId="{77DFB41C-358C-4289-946A-AC6CD14B1DA8}" sibTransId="{842735A9-CD37-4983-9312-D480DEC2D5BA}"/>
    <dgm:cxn modelId="{B044243E-25F4-4B93-A2C2-5A244E52E12E}" srcId="{C31DB354-EA30-4474-9EAC-8EC7373F92C0}" destId="{5B27ED5B-146B-410A-8DA8-60F63CAE2022}" srcOrd="3" destOrd="0" parTransId="{95C4C792-7905-41DA-B209-CBDA7537DDCB}" sibTransId="{AF441784-A463-4347-830B-05B7748FB420}"/>
    <dgm:cxn modelId="{F1FC84E4-8703-4D1D-AFF7-24F2F38489B1}" type="presOf" srcId="{A0175835-257C-41C0-B2CD-43FE04E822D9}" destId="{8A1BB304-D822-40B5-A3E7-0679848C8369}" srcOrd="0" destOrd="0" presId="urn:microsoft.com/office/officeart/2005/8/layout/venn3"/>
    <dgm:cxn modelId="{60FEC9EF-E222-4DCA-B5B7-D1DF6F3DADFA}" srcId="{C31DB354-EA30-4474-9EAC-8EC7373F92C0}" destId="{A0175835-257C-41C0-B2CD-43FE04E822D9}" srcOrd="4" destOrd="0" parTransId="{A15EA337-2085-4CD8-955B-BF0D0DDF909F}" sibTransId="{CEA770AF-D92D-4124-95B4-803C4FCC4490}"/>
    <dgm:cxn modelId="{3B036A0C-C926-4AB1-8538-FE879E2A88FD}" srcId="{C31DB354-EA30-4474-9EAC-8EC7373F92C0}" destId="{3C254C37-97D1-48DB-87C4-840C3925F7C3}" srcOrd="2" destOrd="0" parTransId="{95528FDF-032E-4C08-A337-30C89626BCBF}" sibTransId="{65200B52-76DA-4AFB-AF80-AF8D2255F578}"/>
    <dgm:cxn modelId="{2E8F026D-31B9-4887-A746-91A3BD27FA67}" type="presParOf" srcId="{95CD1D26-A555-45E9-8FBF-86D93B7270FA}" destId="{9C98E478-5C3A-4E15-A417-1F73E5280143}" srcOrd="0" destOrd="0" presId="urn:microsoft.com/office/officeart/2005/8/layout/venn3"/>
    <dgm:cxn modelId="{69D1FA9B-C5D7-4992-9E17-20CACC4EF4C4}" type="presParOf" srcId="{95CD1D26-A555-45E9-8FBF-86D93B7270FA}" destId="{A3FA157C-8E98-458E-BFEA-BC1984CAA9B6}" srcOrd="1" destOrd="0" presId="urn:microsoft.com/office/officeart/2005/8/layout/venn3"/>
    <dgm:cxn modelId="{0EEE267F-2D1B-48E7-99A9-351310599DA4}" type="presParOf" srcId="{95CD1D26-A555-45E9-8FBF-86D93B7270FA}" destId="{E3193ED6-620B-4FED-8B84-C5B084A31765}" srcOrd="2" destOrd="0" presId="urn:microsoft.com/office/officeart/2005/8/layout/venn3"/>
    <dgm:cxn modelId="{6B331E6B-BBA2-48E1-8AAA-FACA8CDC043B}" type="presParOf" srcId="{95CD1D26-A555-45E9-8FBF-86D93B7270FA}" destId="{A784D0AE-5A17-44C9-9F2D-16881220F70F}" srcOrd="3" destOrd="0" presId="urn:microsoft.com/office/officeart/2005/8/layout/venn3"/>
    <dgm:cxn modelId="{F6C1FD51-1502-445B-A355-402615882DD9}" type="presParOf" srcId="{95CD1D26-A555-45E9-8FBF-86D93B7270FA}" destId="{AA187D17-D528-4C9B-8E81-A4CB0CBC1DE6}" srcOrd="4" destOrd="0" presId="urn:microsoft.com/office/officeart/2005/8/layout/venn3"/>
    <dgm:cxn modelId="{2E7E8246-9B2A-48C3-BC4F-E74C8AC1075E}" type="presParOf" srcId="{95CD1D26-A555-45E9-8FBF-86D93B7270FA}" destId="{7A5211FD-BD31-41E4-A5A6-8E85D5EE87B2}" srcOrd="5" destOrd="0" presId="urn:microsoft.com/office/officeart/2005/8/layout/venn3"/>
    <dgm:cxn modelId="{692FB8CE-A2CC-4CF8-953D-F88C90BED20B}" type="presParOf" srcId="{95CD1D26-A555-45E9-8FBF-86D93B7270FA}" destId="{5FE922F9-06D3-437E-96F4-7D309CE8F608}" srcOrd="6" destOrd="0" presId="urn:microsoft.com/office/officeart/2005/8/layout/venn3"/>
    <dgm:cxn modelId="{9523CC63-6C25-4D40-85B8-E94F8135324C}" type="presParOf" srcId="{95CD1D26-A555-45E9-8FBF-86D93B7270FA}" destId="{9B0C3FB7-D4F4-4D55-A1A6-30325A1DD1EC}" srcOrd="7" destOrd="0" presId="urn:microsoft.com/office/officeart/2005/8/layout/venn3"/>
    <dgm:cxn modelId="{34C71962-53E7-4EA5-B7A1-458C0EF7A418}" type="presParOf" srcId="{95CD1D26-A555-45E9-8FBF-86D93B7270FA}" destId="{8A1BB304-D822-40B5-A3E7-0679848C836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1DB354-EA30-4474-9EAC-8EC7373F92C0}" type="doc">
      <dgm:prSet loTypeId="urn:microsoft.com/office/officeart/2005/8/layout/venn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1253A9B9-8535-4BF1-8CC0-646ADFF88004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4207DAF-5ADA-4676-9922-B6EA3608A39E}" type="par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E0813C-8C45-4E6D-8231-A7A7CF40B9EE}" type="sib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98F1FC9-0299-4C22-9085-7BAA22876D9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7DFB41C-358C-4289-946A-AC6CD14B1DA8}" type="par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42735A9-CD37-4983-9312-D480DEC2D5BA}" type="sib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254C37-97D1-48DB-87C4-840C3925F7C3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528FDF-032E-4C08-A337-30C89626BCBF}" type="par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5200B52-76DA-4AFB-AF80-AF8D2255F578}" type="sib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B27ED5B-146B-410A-8DA8-60F63CAE2022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4C792-7905-41DA-B209-CBDA7537DDCB}" type="par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441784-A463-4347-830B-05B7748FB420}" type="sib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0175835-257C-41C0-B2CD-43FE04E822D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5EA337-2085-4CD8-955B-BF0D0DDF909F}" type="par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EA770AF-D92D-4124-95B4-803C4FCC4490}" type="sib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D1D26-A555-45E9-8FBF-86D93B7270FA}" type="pres">
      <dgm:prSet presAssocID="{C31DB354-EA30-4474-9EAC-8EC7373F9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98E478-5C3A-4E15-A417-1F73E5280143}" type="pres">
      <dgm:prSet presAssocID="{1253A9B9-8535-4BF1-8CC0-646ADFF88004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FA157C-8E98-458E-BFEA-BC1984CAA9B6}" type="pres">
      <dgm:prSet presAssocID="{32E0813C-8C45-4E6D-8231-A7A7CF40B9EE}" presName="space" presStyleCnt="0"/>
      <dgm:spPr/>
    </dgm:pt>
    <dgm:pt modelId="{E3193ED6-620B-4FED-8B84-C5B084A31765}" type="pres">
      <dgm:prSet presAssocID="{598F1FC9-0299-4C22-9085-7BAA22876D9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4D0AE-5A17-44C9-9F2D-16881220F70F}" type="pres">
      <dgm:prSet presAssocID="{842735A9-CD37-4983-9312-D480DEC2D5BA}" presName="space" presStyleCnt="0"/>
      <dgm:spPr/>
    </dgm:pt>
    <dgm:pt modelId="{AA187D17-D528-4C9B-8E81-A4CB0CBC1DE6}" type="pres">
      <dgm:prSet presAssocID="{3C254C37-97D1-48DB-87C4-840C3925F7C3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211FD-BD31-41E4-A5A6-8E85D5EE87B2}" type="pres">
      <dgm:prSet presAssocID="{65200B52-76DA-4AFB-AF80-AF8D2255F578}" presName="space" presStyleCnt="0"/>
      <dgm:spPr/>
    </dgm:pt>
    <dgm:pt modelId="{5FE922F9-06D3-437E-96F4-7D309CE8F608}" type="pres">
      <dgm:prSet presAssocID="{5B27ED5B-146B-410A-8DA8-60F63CAE202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C3FB7-D4F4-4D55-A1A6-30325A1DD1EC}" type="pres">
      <dgm:prSet presAssocID="{AF441784-A463-4347-830B-05B7748FB420}" presName="space" presStyleCnt="0"/>
      <dgm:spPr/>
    </dgm:pt>
    <dgm:pt modelId="{8A1BB304-D822-40B5-A3E7-0679848C8369}" type="pres">
      <dgm:prSet presAssocID="{A0175835-257C-41C0-B2CD-43FE04E822D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7693B89-753B-44FE-B8D4-78B45DF7F456}" srcId="{C31DB354-EA30-4474-9EAC-8EC7373F92C0}" destId="{1253A9B9-8535-4BF1-8CC0-646ADFF88004}" srcOrd="0" destOrd="0" parTransId="{64207DAF-5ADA-4676-9922-B6EA3608A39E}" sibTransId="{32E0813C-8C45-4E6D-8231-A7A7CF40B9EE}"/>
    <dgm:cxn modelId="{8860A6D9-B6B0-40E8-8725-3561C508AC48}" type="presOf" srcId="{A0175835-257C-41C0-B2CD-43FE04E822D9}" destId="{8A1BB304-D822-40B5-A3E7-0679848C8369}" srcOrd="0" destOrd="0" presId="urn:microsoft.com/office/officeart/2005/8/layout/venn3"/>
    <dgm:cxn modelId="{FC46F02C-6994-4BAC-AF0C-3792A3EC3C44}" type="presOf" srcId="{1253A9B9-8535-4BF1-8CC0-646ADFF88004}" destId="{9C98E478-5C3A-4E15-A417-1F73E5280143}" srcOrd="0" destOrd="0" presId="urn:microsoft.com/office/officeart/2005/8/layout/venn3"/>
    <dgm:cxn modelId="{8E5DF749-ECD9-4155-8A6E-D0E38DF51AB5}" srcId="{C31DB354-EA30-4474-9EAC-8EC7373F92C0}" destId="{598F1FC9-0299-4C22-9085-7BAA22876D99}" srcOrd="1" destOrd="0" parTransId="{77DFB41C-358C-4289-946A-AC6CD14B1DA8}" sibTransId="{842735A9-CD37-4983-9312-D480DEC2D5BA}"/>
    <dgm:cxn modelId="{079D8BB1-0BB4-4A95-9E88-E99E789D0C7A}" type="presOf" srcId="{598F1FC9-0299-4C22-9085-7BAA22876D99}" destId="{E3193ED6-620B-4FED-8B84-C5B084A31765}" srcOrd="0" destOrd="0" presId="urn:microsoft.com/office/officeart/2005/8/layout/venn3"/>
    <dgm:cxn modelId="{B044243E-25F4-4B93-A2C2-5A244E52E12E}" srcId="{C31DB354-EA30-4474-9EAC-8EC7373F92C0}" destId="{5B27ED5B-146B-410A-8DA8-60F63CAE2022}" srcOrd="3" destOrd="0" parTransId="{95C4C792-7905-41DA-B209-CBDA7537DDCB}" sibTransId="{AF441784-A463-4347-830B-05B7748FB420}"/>
    <dgm:cxn modelId="{1701E496-FC19-4564-B393-B704332D5A4E}" type="presOf" srcId="{C31DB354-EA30-4474-9EAC-8EC7373F92C0}" destId="{95CD1D26-A555-45E9-8FBF-86D93B7270FA}" srcOrd="0" destOrd="0" presId="urn:microsoft.com/office/officeart/2005/8/layout/venn3"/>
    <dgm:cxn modelId="{1CD2A72A-599B-4CAA-AA26-CAEEC54C7E83}" type="presOf" srcId="{5B27ED5B-146B-410A-8DA8-60F63CAE2022}" destId="{5FE922F9-06D3-437E-96F4-7D309CE8F608}" srcOrd="0" destOrd="0" presId="urn:microsoft.com/office/officeart/2005/8/layout/venn3"/>
    <dgm:cxn modelId="{60FEC9EF-E222-4DCA-B5B7-D1DF6F3DADFA}" srcId="{C31DB354-EA30-4474-9EAC-8EC7373F92C0}" destId="{A0175835-257C-41C0-B2CD-43FE04E822D9}" srcOrd="4" destOrd="0" parTransId="{A15EA337-2085-4CD8-955B-BF0D0DDF909F}" sibTransId="{CEA770AF-D92D-4124-95B4-803C4FCC4490}"/>
    <dgm:cxn modelId="{3B036A0C-C926-4AB1-8538-FE879E2A88FD}" srcId="{C31DB354-EA30-4474-9EAC-8EC7373F92C0}" destId="{3C254C37-97D1-48DB-87C4-840C3925F7C3}" srcOrd="2" destOrd="0" parTransId="{95528FDF-032E-4C08-A337-30C89626BCBF}" sibTransId="{65200B52-76DA-4AFB-AF80-AF8D2255F578}"/>
    <dgm:cxn modelId="{F3AC0F1E-22C2-416B-B1F8-31998CC3DB2F}" type="presOf" srcId="{3C254C37-97D1-48DB-87C4-840C3925F7C3}" destId="{AA187D17-D528-4C9B-8E81-A4CB0CBC1DE6}" srcOrd="0" destOrd="0" presId="urn:microsoft.com/office/officeart/2005/8/layout/venn3"/>
    <dgm:cxn modelId="{59660630-8E7B-412B-B8F6-9E74733A8731}" type="presParOf" srcId="{95CD1D26-A555-45E9-8FBF-86D93B7270FA}" destId="{9C98E478-5C3A-4E15-A417-1F73E5280143}" srcOrd="0" destOrd="0" presId="urn:microsoft.com/office/officeart/2005/8/layout/venn3"/>
    <dgm:cxn modelId="{F91B4036-4676-4564-AA2A-0AD02F883EF6}" type="presParOf" srcId="{95CD1D26-A555-45E9-8FBF-86D93B7270FA}" destId="{A3FA157C-8E98-458E-BFEA-BC1984CAA9B6}" srcOrd="1" destOrd="0" presId="urn:microsoft.com/office/officeart/2005/8/layout/venn3"/>
    <dgm:cxn modelId="{CACDC0E2-8441-4368-AC9A-D3A59D8D4728}" type="presParOf" srcId="{95CD1D26-A555-45E9-8FBF-86D93B7270FA}" destId="{E3193ED6-620B-4FED-8B84-C5B084A31765}" srcOrd="2" destOrd="0" presId="urn:microsoft.com/office/officeart/2005/8/layout/venn3"/>
    <dgm:cxn modelId="{781DFF49-E37E-43FF-AEAC-534B6DF45B29}" type="presParOf" srcId="{95CD1D26-A555-45E9-8FBF-86D93B7270FA}" destId="{A784D0AE-5A17-44C9-9F2D-16881220F70F}" srcOrd="3" destOrd="0" presId="urn:microsoft.com/office/officeart/2005/8/layout/venn3"/>
    <dgm:cxn modelId="{EE3C59AE-2D57-4151-974D-AEB67CF48823}" type="presParOf" srcId="{95CD1D26-A555-45E9-8FBF-86D93B7270FA}" destId="{AA187D17-D528-4C9B-8E81-A4CB0CBC1DE6}" srcOrd="4" destOrd="0" presId="urn:microsoft.com/office/officeart/2005/8/layout/venn3"/>
    <dgm:cxn modelId="{CEC9BB88-6912-4E3D-948E-E903551C1834}" type="presParOf" srcId="{95CD1D26-A555-45E9-8FBF-86D93B7270FA}" destId="{7A5211FD-BD31-41E4-A5A6-8E85D5EE87B2}" srcOrd="5" destOrd="0" presId="urn:microsoft.com/office/officeart/2005/8/layout/venn3"/>
    <dgm:cxn modelId="{008F2BD8-E6D5-4AEE-A4B5-5765427146C6}" type="presParOf" srcId="{95CD1D26-A555-45E9-8FBF-86D93B7270FA}" destId="{5FE922F9-06D3-437E-96F4-7D309CE8F608}" srcOrd="6" destOrd="0" presId="urn:microsoft.com/office/officeart/2005/8/layout/venn3"/>
    <dgm:cxn modelId="{E8F5B632-F1C3-4894-A46B-9A061B57D778}" type="presParOf" srcId="{95CD1D26-A555-45E9-8FBF-86D93B7270FA}" destId="{9B0C3FB7-D4F4-4D55-A1A6-30325A1DD1EC}" srcOrd="7" destOrd="0" presId="urn:microsoft.com/office/officeart/2005/8/layout/venn3"/>
    <dgm:cxn modelId="{3C3E04FC-55F7-484A-AE46-1B0FC079B031}" type="presParOf" srcId="{95CD1D26-A555-45E9-8FBF-86D93B7270FA}" destId="{8A1BB304-D822-40B5-A3E7-0679848C836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C31DB354-EA30-4474-9EAC-8EC7373F92C0}" type="doc">
      <dgm:prSet loTypeId="urn:microsoft.com/office/officeart/2005/8/layout/venn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1253A9B9-8535-4BF1-8CC0-646ADFF88004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4207DAF-5ADA-4676-9922-B6EA3608A39E}" type="par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E0813C-8C45-4E6D-8231-A7A7CF40B9EE}" type="sib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98F1FC9-0299-4C22-9085-7BAA22876D9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7DFB41C-358C-4289-946A-AC6CD14B1DA8}" type="par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42735A9-CD37-4983-9312-D480DEC2D5BA}" type="sib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254C37-97D1-48DB-87C4-840C3925F7C3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528FDF-032E-4C08-A337-30C89626BCBF}" type="par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5200B52-76DA-4AFB-AF80-AF8D2255F578}" type="sib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B27ED5B-146B-410A-8DA8-60F63CAE2022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4C792-7905-41DA-B209-CBDA7537DDCB}" type="par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441784-A463-4347-830B-05B7748FB420}" type="sib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0175835-257C-41C0-B2CD-43FE04E822D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5EA337-2085-4CD8-955B-BF0D0DDF909F}" type="par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EA770AF-D92D-4124-95B4-803C4FCC4490}" type="sib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D1D26-A555-45E9-8FBF-86D93B7270FA}" type="pres">
      <dgm:prSet presAssocID="{C31DB354-EA30-4474-9EAC-8EC7373F9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98E478-5C3A-4E15-A417-1F73E5280143}" type="pres">
      <dgm:prSet presAssocID="{1253A9B9-8535-4BF1-8CC0-646ADFF88004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FA157C-8E98-458E-BFEA-BC1984CAA9B6}" type="pres">
      <dgm:prSet presAssocID="{32E0813C-8C45-4E6D-8231-A7A7CF40B9EE}" presName="space" presStyleCnt="0"/>
      <dgm:spPr/>
    </dgm:pt>
    <dgm:pt modelId="{E3193ED6-620B-4FED-8B84-C5B084A31765}" type="pres">
      <dgm:prSet presAssocID="{598F1FC9-0299-4C22-9085-7BAA22876D9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4D0AE-5A17-44C9-9F2D-16881220F70F}" type="pres">
      <dgm:prSet presAssocID="{842735A9-CD37-4983-9312-D480DEC2D5BA}" presName="space" presStyleCnt="0"/>
      <dgm:spPr/>
    </dgm:pt>
    <dgm:pt modelId="{AA187D17-D528-4C9B-8E81-A4CB0CBC1DE6}" type="pres">
      <dgm:prSet presAssocID="{3C254C37-97D1-48DB-87C4-840C3925F7C3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211FD-BD31-41E4-A5A6-8E85D5EE87B2}" type="pres">
      <dgm:prSet presAssocID="{65200B52-76DA-4AFB-AF80-AF8D2255F578}" presName="space" presStyleCnt="0"/>
      <dgm:spPr/>
    </dgm:pt>
    <dgm:pt modelId="{5FE922F9-06D3-437E-96F4-7D309CE8F608}" type="pres">
      <dgm:prSet presAssocID="{5B27ED5B-146B-410A-8DA8-60F63CAE202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C3FB7-D4F4-4D55-A1A6-30325A1DD1EC}" type="pres">
      <dgm:prSet presAssocID="{AF441784-A463-4347-830B-05B7748FB420}" presName="space" presStyleCnt="0"/>
      <dgm:spPr/>
    </dgm:pt>
    <dgm:pt modelId="{8A1BB304-D822-40B5-A3E7-0679848C8369}" type="pres">
      <dgm:prSet presAssocID="{A0175835-257C-41C0-B2CD-43FE04E822D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7693B89-753B-44FE-B8D4-78B45DF7F456}" srcId="{C31DB354-EA30-4474-9EAC-8EC7373F92C0}" destId="{1253A9B9-8535-4BF1-8CC0-646ADFF88004}" srcOrd="0" destOrd="0" parTransId="{64207DAF-5ADA-4676-9922-B6EA3608A39E}" sibTransId="{32E0813C-8C45-4E6D-8231-A7A7CF40B9EE}"/>
    <dgm:cxn modelId="{D1A22D98-2173-4D84-BC98-3708610BF7AF}" type="presOf" srcId="{A0175835-257C-41C0-B2CD-43FE04E822D9}" destId="{8A1BB304-D822-40B5-A3E7-0679848C8369}" srcOrd="0" destOrd="0" presId="urn:microsoft.com/office/officeart/2005/8/layout/venn3"/>
    <dgm:cxn modelId="{44B75838-7D2E-48E7-874A-6EF064EA530D}" type="presOf" srcId="{598F1FC9-0299-4C22-9085-7BAA22876D99}" destId="{E3193ED6-620B-4FED-8B84-C5B084A31765}" srcOrd="0" destOrd="0" presId="urn:microsoft.com/office/officeart/2005/8/layout/venn3"/>
    <dgm:cxn modelId="{7F4399EB-97D8-4504-9488-A61D915E6D70}" type="presOf" srcId="{5B27ED5B-146B-410A-8DA8-60F63CAE2022}" destId="{5FE922F9-06D3-437E-96F4-7D309CE8F608}" srcOrd="0" destOrd="0" presId="urn:microsoft.com/office/officeart/2005/8/layout/venn3"/>
    <dgm:cxn modelId="{8E5DF749-ECD9-4155-8A6E-D0E38DF51AB5}" srcId="{C31DB354-EA30-4474-9EAC-8EC7373F92C0}" destId="{598F1FC9-0299-4C22-9085-7BAA22876D99}" srcOrd="1" destOrd="0" parTransId="{77DFB41C-358C-4289-946A-AC6CD14B1DA8}" sibTransId="{842735A9-CD37-4983-9312-D480DEC2D5BA}"/>
    <dgm:cxn modelId="{D2588B0A-871D-490E-9DC7-E06CD082927D}" type="presOf" srcId="{C31DB354-EA30-4474-9EAC-8EC7373F92C0}" destId="{95CD1D26-A555-45E9-8FBF-86D93B7270FA}" srcOrd="0" destOrd="0" presId="urn:microsoft.com/office/officeart/2005/8/layout/venn3"/>
    <dgm:cxn modelId="{B044243E-25F4-4B93-A2C2-5A244E52E12E}" srcId="{C31DB354-EA30-4474-9EAC-8EC7373F92C0}" destId="{5B27ED5B-146B-410A-8DA8-60F63CAE2022}" srcOrd="3" destOrd="0" parTransId="{95C4C792-7905-41DA-B209-CBDA7537DDCB}" sibTransId="{AF441784-A463-4347-830B-05B7748FB420}"/>
    <dgm:cxn modelId="{60FEC9EF-E222-4DCA-B5B7-D1DF6F3DADFA}" srcId="{C31DB354-EA30-4474-9EAC-8EC7373F92C0}" destId="{A0175835-257C-41C0-B2CD-43FE04E822D9}" srcOrd="4" destOrd="0" parTransId="{A15EA337-2085-4CD8-955B-BF0D0DDF909F}" sibTransId="{CEA770AF-D92D-4124-95B4-803C4FCC4490}"/>
    <dgm:cxn modelId="{F7D9F936-497B-4309-9548-90913C3EEB87}" type="presOf" srcId="{1253A9B9-8535-4BF1-8CC0-646ADFF88004}" destId="{9C98E478-5C3A-4E15-A417-1F73E5280143}" srcOrd="0" destOrd="0" presId="urn:microsoft.com/office/officeart/2005/8/layout/venn3"/>
    <dgm:cxn modelId="{3B036A0C-C926-4AB1-8538-FE879E2A88FD}" srcId="{C31DB354-EA30-4474-9EAC-8EC7373F92C0}" destId="{3C254C37-97D1-48DB-87C4-840C3925F7C3}" srcOrd="2" destOrd="0" parTransId="{95528FDF-032E-4C08-A337-30C89626BCBF}" sibTransId="{65200B52-76DA-4AFB-AF80-AF8D2255F578}"/>
    <dgm:cxn modelId="{4CD0FD4A-E411-4E99-9091-AA3EE0AD130D}" type="presOf" srcId="{3C254C37-97D1-48DB-87C4-840C3925F7C3}" destId="{AA187D17-D528-4C9B-8E81-A4CB0CBC1DE6}" srcOrd="0" destOrd="0" presId="urn:microsoft.com/office/officeart/2005/8/layout/venn3"/>
    <dgm:cxn modelId="{8E10FA68-F327-4F83-831C-97EF7C81B365}" type="presParOf" srcId="{95CD1D26-A555-45E9-8FBF-86D93B7270FA}" destId="{9C98E478-5C3A-4E15-A417-1F73E5280143}" srcOrd="0" destOrd="0" presId="urn:microsoft.com/office/officeart/2005/8/layout/venn3"/>
    <dgm:cxn modelId="{D2FC42BB-13E5-449B-85AF-59C807584149}" type="presParOf" srcId="{95CD1D26-A555-45E9-8FBF-86D93B7270FA}" destId="{A3FA157C-8E98-458E-BFEA-BC1984CAA9B6}" srcOrd="1" destOrd="0" presId="urn:microsoft.com/office/officeart/2005/8/layout/venn3"/>
    <dgm:cxn modelId="{CF184F80-D025-4933-A7D3-4DD489136F36}" type="presParOf" srcId="{95CD1D26-A555-45E9-8FBF-86D93B7270FA}" destId="{E3193ED6-620B-4FED-8B84-C5B084A31765}" srcOrd="2" destOrd="0" presId="urn:microsoft.com/office/officeart/2005/8/layout/venn3"/>
    <dgm:cxn modelId="{95BEA263-0F34-4524-8B13-C37EC95FF28B}" type="presParOf" srcId="{95CD1D26-A555-45E9-8FBF-86D93B7270FA}" destId="{A784D0AE-5A17-44C9-9F2D-16881220F70F}" srcOrd="3" destOrd="0" presId="urn:microsoft.com/office/officeart/2005/8/layout/venn3"/>
    <dgm:cxn modelId="{6BD19533-52DC-4E98-B218-305AA8395C71}" type="presParOf" srcId="{95CD1D26-A555-45E9-8FBF-86D93B7270FA}" destId="{AA187D17-D528-4C9B-8E81-A4CB0CBC1DE6}" srcOrd="4" destOrd="0" presId="urn:microsoft.com/office/officeart/2005/8/layout/venn3"/>
    <dgm:cxn modelId="{AAF129BF-5661-4C3C-8FBE-7F74FFDC3574}" type="presParOf" srcId="{95CD1D26-A555-45E9-8FBF-86D93B7270FA}" destId="{7A5211FD-BD31-41E4-A5A6-8E85D5EE87B2}" srcOrd="5" destOrd="0" presId="urn:microsoft.com/office/officeart/2005/8/layout/venn3"/>
    <dgm:cxn modelId="{4B3C3951-C82E-4F84-84A8-19D23EDD045D}" type="presParOf" srcId="{95CD1D26-A555-45E9-8FBF-86D93B7270FA}" destId="{5FE922F9-06D3-437E-96F4-7D309CE8F608}" srcOrd="6" destOrd="0" presId="urn:microsoft.com/office/officeart/2005/8/layout/venn3"/>
    <dgm:cxn modelId="{F6F4BC5B-3F8C-45B4-B905-56CF7A5C680B}" type="presParOf" srcId="{95CD1D26-A555-45E9-8FBF-86D93B7270FA}" destId="{9B0C3FB7-D4F4-4D55-A1A6-30325A1DD1EC}" srcOrd="7" destOrd="0" presId="urn:microsoft.com/office/officeart/2005/8/layout/venn3"/>
    <dgm:cxn modelId="{32496DF3-E4BC-49A8-9013-19E1F4AC5345}" type="presParOf" srcId="{95CD1D26-A555-45E9-8FBF-86D93B7270FA}" destId="{8A1BB304-D822-40B5-A3E7-0679848C836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C31DB354-EA30-4474-9EAC-8EC7373F92C0}" type="doc">
      <dgm:prSet loTypeId="urn:microsoft.com/office/officeart/2005/8/layout/venn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1253A9B9-8535-4BF1-8CC0-646ADFF88004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4207DAF-5ADA-4676-9922-B6EA3608A39E}" type="par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E0813C-8C45-4E6D-8231-A7A7CF40B9EE}" type="sib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98F1FC9-0299-4C22-9085-7BAA22876D9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7DFB41C-358C-4289-946A-AC6CD14B1DA8}" type="par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42735A9-CD37-4983-9312-D480DEC2D5BA}" type="sib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254C37-97D1-48DB-87C4-840C3925F7C3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528FDF-032E-4C08-A337-30C89626BCBF}" type="par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5200B52-76DA-4AFB-AF80-AF8D2255F578}" type="sib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B27ED5B-146B-410A-8DA8-60F63CAE2022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4C792-7905-41DA-B209-CBDA7537DDCB}" type="par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441784-A463-4347-830B-05B7748FB420}" type="sib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0175835-257C-41C0-B2CD-43FE04E822D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5EA337-2085-4CD8-955B-BF0D0DDF909F}" type="par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EA770AF-D92D-4124-95B4-803C4FCC4490}" type="sib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D1D26-A555-45E9-8FBF-86D93B7270FA}" type="pres">
      <dgm:prSet presAssocID="{C31DB354-EA30-4474-9EAC-8EC7373F9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98E478-5C3A-4E15-A417-1F73E5280143}" type="pres">
      <dgm:prSet presAssocID="{1253A9B9-8535-4BF1-8CC0-646ADFF88004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FA157C-8E98-458E-BFEA-BC1984CAA9B6}" type="pres">
      <dgm:prSet presAssocID="{32E0813C-8C45-4E6D-8231-A7A7CF40B9EE}" presName="space" presStyleCnt="0"/>
      <dgm:spPr/>
    </dgm:pt>
    <dgm:pt modelId="{E3193ED6-620B-4FED-8B84-C5B084A31765}" type="pres">
      <dgm:prSet presAssocID="{598F1FC9-0299-4C22-9085-7BAA22876D9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4D0AE-5A17-44C9-9F2D-16881220F70F}" type="pres">
      <dgm:prSet presAssocID="{842735A9-CD37-4983-9312-D480DEC2D5BA}" presName="space" presStyleCnt="0"/>
      <dgm:spPr/>
    </dgm:pt>
    <dgm:pt modelId="{AA187D17-D528-4C9B-8E81-A4CB0CBC1DE6}" type="pres">
      <dgm:prSet presAssocID="{3C254C37-97D1-48DB-87C4-840C3925F7C3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211FD-BD31-41E4-A5A6-8E85D5EE87B2}" type="pres">
      <dgm:prSet presAssocID="{65200B52-76DA-4AFB-AF80-AF8D2255F578}" presName="space" presStyleCnt="0"/>
      <dgm:spPr/>
    </dgm:pt>
    <dgm:pt modelId="{5FE922F9-06D3-437E-96F4-7D309CE8F608}" type="pres">
      <dgm:prSet presAssocID="{5B27ED5B-146B-410A-8DA8-60F63CAE202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C3FB7-D4F4-4D55-A1A6-30325A1DD1EC}" type="pres">
      <dgm:prSet presAssocID="{AF441784-A463-4347-830B-05B7748FB420}" presName="space" presStyleCnt="0"/>
      <dgm:spPr/>
    </dgm:pt>
    <dgm:pt modelId="{8A1BB304-D822-40B5-A3E7-0679848C8369}" type="pres">
      <dgm:prSet presAssocID="{A0175835-257C-41C0-B2CD-43FE04E822D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7693B89-753B-44FE-B8D4-78B45DF7F456}" srcId="{C31DB354-EA30-4474-9EAC-8EC7373F92C0}" destId="{1253A9B9-8535-4BF1-8CC0-646ADFF88004}" srcOrd="0" destOrd="0" parTransId="{64207DAF-5ADA-4676-9922-B6EA3608A39E}" sibTransId="{32E0813C-8C45-4E6D-8231-A7A7CF40B9EE}"/>
    <dgm:cxn modelId="{AA7BC5E6-43C8-405E-8A07-6C01703B7980}" type="presOf" srcId="{598F1FC9-0299-4C22-9085-7BAA22876D99}" destId="{E3193ED6-620B-4FED-8B84-C5B084A31765}" srcOrd="0" destOrd="0" presId="urn:microsoft.com/office/officeart/2005/8/layout/venn3"/>
    <dgm:cxn modelId="{AB7F3A66-38AE-4CAE-989C-5CBC7290A1C1}" type="presOf" srcId="{3C254C37-97D1-48DB-87C4-840C3925F7C3}" destId="{AA187D17-D528-4C9B-8E81-A4CB0CBC1DE6}" srcOrd="0" destOrd="0" presId="urn:microsoft.com/office/officeart/2005/8/layout/venn3"/>
    <dgm:cxn modelId="{8E5DF749-ECD9-4155-8A6E-D0E38DF51AB5}" srcId="{C31DB354-EA30-4474-9EAC-8EC7373F92C0}" destId="{598F1FC9-0299-4C22-9085-7BAA22876D99}" srcOrd="1" destOrd="0" parTransId="{77DFB41C-358C-4289-946A-AC6CD14B1DA8}" sibTransId="{842735A9-CD37-4983-9312-D480DEC2D5BA}"/>
    <dgm:cxn modelId="{FCCF4F20-A575-486E-B3E6-F6354E954022}" type="presOf" srcId="{C31DB354-EA30-4474-9EAC-8EC7373F92C0}" destId="{95CD1D26-A555-45E9-8FBF-86D93B7270FA}" srcOrd="0" destOrd="0" presId="urn:microsoft.com/office/officeart/2005/8/layout/venn3"/>
    <dgm:cxn modelId="{B044243E-25F4-4B93-A2C2-5A244E52E12E}" srcId="{C31DB354-EA30-4474-9EAC-8EC7373F92C0}" destId="{5B27ED5B-146B-410A-8DA8-60F63CAE2022}" srcOrd="3" destOrd="0" parTransId="{95C4C792-7905-41DA-B209-CBDA7537DDCB}" sibTransId="{AF441784-A463-4347-830B-05B7748FB420}"/>
    <dgm:cxn modelId="{60FEC9EF-E222-4DCA-B5B7-D1DF6F3DADFA}" srcId="{C31DB354-EA30-4474-9EAC-8EC7373F92C0}" destId="{A0175835-257C-41C0-B2CD-43FE04E822D9}" srcOrd="4" destOrd="0" parTransId="{A15EA337-2085-4CD8-955B-BF0D0DDF909F}" sibTransId="{CEA770AF-D92D-4124-95B4-803C4FCC4490}"/>
    <dgm:cxn modelId="{3B036A0C-C926-4AB1-8538-FE879E2A88FD}" srcId="{C31DB354-EA30-4474-9EAC-8EC7373F92C0}" destId="{3C254C37-97D1-48DB-87C4-840C3925F7C3}" srcOrd="2" destOrd="0" parTransId="{95528FDF-032E-4C08-A337-30C89626BCBF}" sibTransId="{65200B52-76DA-4AFB-AF80-AF8D2255F578}"/>
    <dgm:cxn modelId="{736F98F5-2894-4E99-8419-37269AE3F87A}" type="presOf" srcId="{5B27ED5B-146B-410A-8DA8-60F63CAE2022}" destId="{5FE922F9-06D3-437E-96F4-7D309CE8F608}" srcOrd="0" destOrd="0" presId="urn:microsoft.com/office/officeart/2005/8/layout/venn3"/>
    <dgm:cxn modelId="{39184C55-6724-4408-B661-7B8D7AC2EC14}" type="presOf" srcId="{A0175835-257C-41C0-B2CD-43FE04E822D9}" destId="{8A1BB304-D822-40B5-A3E7-0679848C8369}" srcOrd="0" destOrd="0" presId="urn:microsoft.com/office/officeart/2005/8/layout/venn3"/>
    <dgm:cxn modelId="{1E31E2D1-E94E-4F35-AC65-1225C9948CA8}" type="presOf" srcId="{1253A9B9-8535-4BF1-8CC0-646ADFF88004}" destId="{9C98E478-5C3A-4E15-A417-1F73E5280143}" srcOrd="0" destOrd="0" presId="urn:microsoft.com/office/officeart/2005/8/layout/venn3"/>
    <dgm:cxn modelId="{5202D598-4644-45D0-8A54-EDA60897B194}" type="presParOf" srcId="{95CD1D26-A555-45E9-8FBF-86D93B7270FA}" destId="{9C98E478-5C3A-4E15-A417-1F73E5280143}" srcOrd="0" destOrd="0" presId="urn:microsoft.com/office/officeart/2005/8/layout/venn3"/>
    <dgm:cxn modelId="{BD582D7E-E795-4273-AAE8-5F787DE84910}" type="presParOf" srcId="{95CD1D26-A555-45E9-8FBF-86D93B7270FA}" destId="{A3FA157C-8E98-458E-BFEA-BC1984CAA9B6}" srcOrd="1" destOrd="0" presId="urn:microsoft.com/office/officeart/2005/8/layout/venn3"/>
    <dgm:cxn modelId="{66ACDA8D-5781-461C-A78A-83039B6201B4}" type="presParOf" srcId="{95CD1D26-A555-45E9-8FBF-86D93B7270FA}" destId="{E3193ED6-620B-4FED-8B84-C5B084A31765}" srcOrd="2" destOrd="0" presId="urn:microsoft.com/office/officeart/2005/8/layout/venn3"/>
    <dgm:cxn modelId="{544F544A-9817-4F0D-9B05-EF5514A57A11}" type="presParOf" srcId="{95CD1D26-A555-45E9-8FBF-86D93B7270FA}" destId="{A784D0AE-5A17-44C9-9F2D-16881220F70F}" srcOrd="3" destOrd="0" presId="urn:microsoft.com/office/officeart/2005/8/layout/venn3"/>
    <dgm:cxn modelId="{6DA2C20C-B369-49F4-877C-ACBC98AA7A46}" type="presParOf" srcId="{95CD1D26-A555-45E9-8FBF-86D93B7270FA}" destId="{AA187D17-D528-4C9B-8E81-A4CB0CBC1DE6}" srcOrd="4" destOrd="0" presId="urn:microsoft.com/office/officeart/2005/8/layout/venn3"/>
    <dgm:cxn modelId="{B27AFBA7-3FA7-4F75-A930-E4A6EDC8B68C}" type="presParOf" srcId="{95CD1D26-A555-45E9-8FBF-86D93B7270FA}" destId="{7A5211FD-BD31-41E4-A5A6-8E85D5EE87B2}" srcOrd="5" destOrd="0" presId="urn:microsoft.com/office/officeart/2005/8/layout/venn3"/>
    <dgm:cxn modelId="{A161E844-A6CF-4D59-AD7A-083130B3EB38}" type="presParOf" srcId="{95CD1D26-A555-45E9-8FBF-86D93B7270FA}" destId="{5FE922F9-06D3-437E-96F4-7D309CE8F608}" srcOrd="6" destOrd="0" presId="urn:microsoft.com/office/officeart/2005/8/layout/venn3"/>
    <dgm:cxn modelId="{5D81F128-7B14-4E8D-BAAF-A1DEDF83D752}" type="presParOf" srcId="{95CD1D26-A555-45E9-8FBF-86D93B7270FA}" destId="{9B0C3FB7-D4F4-4D55-A1A6-30325A1DD1EC}" srcOrd="7" destOrd="0" presId="urn:microsoft.com/office/officeart/2005/8/layout/venn3"/>
    <dgm:cxn modelId="{31DC6E05-B326-48BA-A90B-4063F0871063}" type="presParOf" srcId="{95CD1D26-A555-45E9-8FBF-86D93B7270FA}" destId="{8A1BB304-D822-40B5-A3E7-0679848C836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C31DB354-EA30-4474-9EAC-8EC7373F92C0}" type="doc">
      <dgm:prSet loTypeId="urn:microsoft.com/office/officeart/2005/8/layout/venn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1253A9B9-8535-4BF1-8CC0-646ADFF88004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4207DAF-5ADA-4676-9922-B6EA3608A39E}" type="par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E0813C-8C45-4E6D-8231-A7A7CF40B9EE}" type="sib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98F1FC9-0299-4C22-9085-7BAA22876D9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7DFB41C-358C-4289-946A-AC6CD14B1DA8}" type="par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42735A9-CD37-4983-9312-D480DEC2D5BA}" type="sib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254C37-97D1-48DB-87C4-840C3925F7C3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528FDF-032E-4C08-A337-30C89626BCBF}" type="par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5200B52-76DA-4AFB-AF80-AF8D2255F578}" type="sib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B27ED5B-146B-410A-8DA8-60F63CAE2022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4C792-7905-41DA-B209-CBDA7537DDCB}" type="par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441784-A463-4347-830B-05B7748FB420}" type="sib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0175835-257C-41C0-B2CD-43FE04E822D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5EA337-2085-4CD8-955B-BF0D0DDF909F}" type="par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EA770AF-D92D-4124-95B4-803C4FCC4490}" type="sib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D1D26-A555-45E9-8FBF-86D93B7270FA}" type="pres">
      <dgm:prSet presAssocID="{C31DB354-EA30-4474-9EAC-8EC7373F9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98E478-5C3A-4E15-A417-1F73E5280143}" type="pres">
      <dgm:prSet presAssocID="{1253A9B9-8535-4BF1-8CC0-646ADFF88004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FA157C-8E98-458E-BFEA-BC1984CAA9B6}" type="pres">
      <dgm:prSet presAssocID="{32E0813C-8C45-4E6D-8231-A7A7CF40B9EE}" presName="space" presStyleCnt="0"/>
      <dgm:spPr/>
    </dgm:pt>
    <dgm:pt modelId="{E3193ED6-620B-4FED-8B84-C5B084A31765}" type="pres">
      <dgm:prSet presAssocID="{598F1FC9-0299-4C22-9085-7BAA22876D9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4D0AE-5A17-44C9-9F2D-16881220F70F}" type="pres">
      <dgm:prSet presAssocID="{842735A9-CD37-4983-9312-D480DEC2D5BA}" presName="space" presStyleCnt="0"/>
      <dgm:spPr/>
    </dgm:pt>
    <dgm:pt modelId="{AA187D17-D528-4C9B-8E81-A4CB0CBC1DE6}" type="pres">
      <dgm:prSet presAssocID="{3C254C37-97D1-48DB-87C4-840C3925F7C3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211FD-BD31-41E4-A5A6-8E85D5EE87B2}" type="pres">
      <dgm:prSet presAssocID="{65200B52-76DA-4AFB-AF80-AF8D2255F578}" presName="space" presStyleCnt="0"/>
      <dgm:spPr/>
    </dgm:pt>
    <dgm:pt modelId="{5FE922F9-06D3-437E-96F4-7D309CE8F608}" type="pres">
      <dgm:prSet presAssocID="{5B27ED5B-146B-410A-8DA8-60F63CAE202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C3FB7-D4F4-4D55-A1A6-30325A1DD1EC}" type="pres">
      <dgm:prSet presAssocID="{AF441784-A463-4347-830B-05B7748FB420}" presName="space" presStyleCnt="0"/>
      <dgm:spPr/>
    </dgm:pt>
    <dgm:pt modelId="{8A1BB304-D822-40B5-A3E7-0679848C8369}" type="pres">
      <dgm:prSet presAssocID="{A0175835-257C-41C0-B2CD-43FE04E822D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8320D1-4157-442E-B3DF-8B2475E090FF}" type="presOf" srcId="{C31DB354-EA30-4474-9EAC-8EC7373F92C0}" destId="{95CD1D26-A555-45E9-8FBF-86D93B7270FA}" srcOrd="0" destOrd="0" presId="urn:microsoft.com/office/officeart/2005/8/layout/venn3"/>
    <dgm:cxn modelId="{1009DE89-AAD2-4F23-B0A4-8E1F6C28D272}" type="presOf" srcId="{5B27ED5B-146B-410A-8DA8-60F63CAE2022}" destId="{5FE922F9-06D3-437E-96F4-7D309CE8F608}" srcOrd="0" destOrd="0" presId="urn:microsoft.com/office/officeart/2005/8/layout/venn3"/>
    <dgm:cxn modelId="{87693B89-753B-44FE-B8D4-78B45DF7F456}" srcId="{C31DB354-EA30-4474-9EAC-8EC7373F92C0}" destId="{1253A9B9-8535-4BF1-8CC0-646ADFF88004}" srcOrd="0" destOrd="0" parTransId="{64207DAF-5ADA-4676-9922-B6EA3608A39E}" sibTransId="{32E0813C-8C45-4E6D-8231-A7A7CF40B9EE}"/>
    <dgm:cxn modelId="{A231DB21-32BD-443A-90F9-D86C17B3B212}" type="presOf" srcId="{598F1FC9-0299-4C22-9085-7BAA22876D99}" destId="{E3193ED6-620B-4FED-8B84-C5B084A31765}" srcOrd="0" destOrd="0" presId="urn:microsoft.com/office/officeart/2005/8/layout/venn3"/>
    <dgm:cxn modelId="{78827D4D-803D-4097-9926-811DD32914B4}" type="presOf" srcId="{A0175835-257C-41C0-B2CD-43FE04E822D9}" destId="{8A1BB304-D822-40B5-A3E7-0679848C8369}" srcOrd="0" destOrd="0" presId="urn:microsoft.com/office/officeart/2005/8/layout/venn3"/>
    <dgm:cxn modelId="{9A5D8C00-3390-4F35-A59A-5186312FDDDB}" type="presOf" srcId="{1253A9B9-8535-4BF1-8CC0-646ADFF88004}" destId="{9C98E478-5C3A-4E15-A417-1F73E5280143}" srcOrd="0" destOrd="0" presId="urn:microsoft.com/office/officeart/2005/8/layout/venn3"/>
    <dgm:cxn modelId="{8E5DF749-ECD9-4155-8A6E-D0E38DF51AB5}" srcId="{C31DB354-EA30-4474-9EAC-8EC7373F92C0}" destId="{598F1FC9-0299-4C22-9085-7BAA22876D99}" srcOrd="1" destOrd="0" parTransId="{77DFB41C-358C-4289-946A-AC6CD14B1DA8}" sibTransId="{842735A9-CD37-4983-9312-D480DEC2D5BA}"/>
    <dgm:cxn modelId="{B044243E-25F4-4B93-A2C2-5A244E52E12E}" srcId="{C31DB354-EA30-4474-9EAC-8EC7373F92C0}" destId="{5B27ED5B-146B-410A-8DA8-60F63CAE2022}" srcOrd="3" destOrd="0" parTransId="{95C4C792-7905-41DA-B209-CBDA7537DDCB}" sibTransId="{AF441784-A463-4347-830B-05B7748FB420}"/>
    <dgm:cxn modelId="{68D435C7-DA6C-4B32-B92A-A9BE51618D0F}" type="presOf" srcId="{3C254C37-97D1-48DB-87C4-840C3925F7C3}" destId="{AA187D17-D528-4C9B-8E81-A4CB0CBC1DE6}" srcOrd="0" destOrd="0" presId="urn:microsoft.com/office/officeart/2005/8/layout/venn3"/>
    <dgm:cxn modelId="{60FEC9EF-E222-4DCA-B5B7-D1DF6F3DADFA}" srcId="{C31DB354-EA30-4474-9EAC-8EC7373F92C0}" destId="{A0175835-257C-41C0-B2CD-43FE04E822D9}" srcOrd="4" destOrd="0" parTransId="{A15EA337-2085-4CD8-955B-BF0D0DDF909F}" sibTransId="{CEA770AF-D92D-4124-95B4-803C4FCC4490}"/>
    <dgm:cxn modelId="{3B036A0C-C926-4AB1-8538-FE879E2A88FD}" srcId="{C31DB354-EA30-4474-9EAC-8EC7373F92C0}" destId="{3C254C37-97D1-48DB-87C4-840C3925F7C3}" srcOrd="2" destOrd="0" parTransId="{95528FDF-032E-4C08-A337-30C89626BCBF}" sibTransId="{65200B52-76DA-4AFB-AF80-AF8D2255F578}"/>
    <dgm:cxn modelId="{261310ED-BAE0-48A8-8B0F-60D6DFE4C2DB}" type="presParOf" srcId="{95CD1D26-A555-45E9-8FBF-86D93B7270FA}" destId="{9C98E478-5C3A-4E15-A417-1F73E5280143}" srcOrd="0" destOrd="0" presId="urn:microsoft.com/office/officeart/2005/8/layout/venn3"/>
    <dgm:cxn modelId="{8D84D771-BC07-4E5F-95B7-84A88D018616}" type="presParOf" srcId="{95CD1D26-A555-45E9-8FBF-86D93B7270FA}" destId="{A3FA157C-8E98-458E-BFEA-BC1984CAA9B6}" srcOrd="1" destOrd="0" presId="urn:microsoft.com/office/officeart/2005/8/layout/venn3"/>
    <dgm:cxn modelId="{EA178DE5-ABB0-4E78-8C55-866AA2A3162A}" type="presParOf" srcId="{95CD1D26-A555-45E9-8FBF-86D93B7270FA}" destId="{E3193ED6-620B-4FED-8B84-C5B084A31765}" srcOrd="2" destOrd="0" presId="urn:microsoft.com/office/officeart/2005/8/layout/venn3"/>
    <dgm:cxn modelId="{566382C7-F79B-4B53-B296-3D81D88DAF39}" type="presParOf" srcId="{95CD1D26-A555-45E9-8FBF-86D93B7270FA}" destId="{A784D0AE-5A17-44C9-9F2D-16881220F70F}" srcOrd="3" destOrd="0" presId="urn:microsoft.com/office/officeart/2005/8/layout/venn3"/>
    <dgm:cxn modelId="{EEE56482-C6B7-4B76-9D8B-4B7F61CB202A}" type="presParOf" srcId="{95CD1D26-A555-45E9-8FBF-86D93B7270FA}" destId="{AA187D17-D528-4C9B-8E81-A4CB0CBC1DE6}" srcOrd="4" destOrd="0" presId="urn:microsoft.com/office/officeart/2005/8/layout/venn3"/>
    <dgm:cxn modelId="{DE3D4034-E367-48F7-913A-91468B6A2110}" type="presParOf" srcId="{95CD1D26-A555-45E9-8FBF-86D93B7270FA}" destId="{7A5211FD-BD31-41E4-A5A6-8E85D5EE87B2}" srcOrd="5" destOrd="0" presId="urn:microsoft.com/office/officeart/2005/8/layout/venn3"/>
    <dgm:cxn modelId="{0463719A-B90D-405B-BACF-AFC48430F672}" type="presParOf" srcId="{95CD1D26-A555-45E9-8FBF-86D93B7270FA}" destId="{5FE922F9-06D3-437E-96F4-7D309CE8F608}" srcOrd="6" destOrd="0" presId="urn:microsoft.com/office/officeart/2005/8/layout/venn3"/>
    <dgm:cxn modelId="{94819015-356B-4177-8317-856DCAAAD5A8}" type="presParOf" srcId="{95CD1D26-A555-45E9-8FBF-86D93B7270FA}" destId="{9B0C3FB7-D4F4-4D55-A1A6-30325A1DD1EC}" srcOrd="7" destOrd="0" presId="urn:microsoft.com/office/officeart/2005/8/layout/venn3"/>
    <dgm:cxn modelId="{8A997393-5E40-4AFA-848E-966B7585386D}" type="presParOf" srcId="{95CD1D26-A555-45E9-8FBF-86D93B7270FA}" destId="{8A1BB304-D822-40B5-A3E7-0679848C836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C31DB354-EA30-4474-9EAC-8EC7373F92C0}" type="doc">
      <dgm:prSet loTypeId="urn:microsoft.com/office/officeart/2005/8/layout/venn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1253A9B9-8535-4BF1-8CC0-646ADFF88004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4207DAF-5ADA-4676-9922-B6EA3608A39E}" type="par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E0813C-8C45-4E6D-8231-A7A7CF40B9EE}" type="sib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98F1FC9-0299-4C22-9085-7BAA22876D9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7DFB41C-358C-4289-946A-AC6CD14B1DA8}" type="par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42735A9-CD37-4983-9312-D480DEC2D5BA}" type="sib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254C37-97D1-48DB-87C4-840C3925F7C3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528FDF-032E-4C08-A337-30C89626BCBF}" type="par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5200B52-76DA-4AFB-AF80-AF8D2255F578}" type="sib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B27ED5B-146B-410A-8DA8-60F63CAE2022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4C792-7905-41DA-B209-CBDA7537DDCB}" type="par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441784-A463-4347-830B-05B7748FB420}" type="sib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0175835-257C-41C0-B2CD-43FE04E822D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5EA337-2085-4CD8-955B-BF0D0DDF909F}" type="par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EA770AF-D92D-4124-95B4-803C4FCC4490}" type="sib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D1D26-A555-45E9-8FBF-86D93B7270FA}" type="pres">
      <dgm:prSet presAssocID="{C31DB354-EA30-4474-9EAC-8EC7373F9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98E478-5C3A-4E15-A417-1F73E5280143}" type="pres">
      <dgm:prSet presAssocID="{1253A9B9-8535-4BF1-8CC0-646ADFF88004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FA157C-8E98-458E-BFEA-BC1984CAA9B6}" type="pres">
      <dgm:prSet presAssocID="{32E0813C-8C45-4E6D-8231-A7A7CF40B9EE}" presName="space" presStyleCnt="0"/>
      <dgm:spPr/>
    </dgm:pt>
    <dgm:pt modelId="{E3193ED6-620B-4FED-8B84-C5B084A31765}" type="pres">
      <dgm:prSet presAssocID="{598F1FC9-0299-4C22-9085-7BAA22876D9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4D0AE-5A17-44C9-9F2D-16881220F70F}" type="pres">
      <dgm:prSet presAssocID="{842735A9-CD37-4983-9312-D480DEC2D5BA}" presName="space" presStyleCnt="0"/>
      <dgm:spPr/>
    </dgm:pt>
    <dgm:pt modelId="{AA187D17-D528-4C9B-8E81-A4CB0CBC1DE6}" type="pres">
      <dgm:prSet presAssocID="{3C254C37-97D1-48DB-87C4-840C3925F7C3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211FD-BD31-41E4-A5A6-8E85D5EE87B2}" type="pres">
      <dgm:prSet presAssocID="{65200B52-76DA-4AFB-AF80-AF8D2255F578}" presName="space" presStyleCnt="0"/>
      <dgm:spPr/>
    </dgm:pt>
    <dgm:pt modelId="{5FE922F9-06D3-437E-96F4-7D309CE8F608}" type="pres">
      <dgm:prSet presAssocID="{5B27ED5B-146B-410A-8DA8-60F63CAE202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C3FB7-D4F4-4D55-A1A6-30325A1DD1EC}" type="pres">
      <dgm:prSet presAssocID="{AF441784-A463-4347-830B-05B7748FB420}" presName="space" presStyleCnt="0"/>
      <dgm:spPr/>
    </dgm:pt>
    <dgm:pt modelId="{8A1BB304-D822-40B5-A3E7-0679848C8369}" type="pres">
      <dgm:prSet presAssocID="{A0175835-257C-41C0-B2CD-43FE04E822D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5917585-8727-4FDB-A4A1-CBF8A45894A6}" type="presOf" srcId="{C31DB354-EA30-4474-9EAC-8EC7373F92C0}" destId="{95CD1D26-A555-45E9-8FBF-86D93B7270FA}" srcOrd="0" destOrd="0" presId="urn:microsoft.com/office/officeart/2005/8/layout/venn3"/>
    <dgm:cxn modelId="{87693B89-753B-44FE-B8D4-78B45DF7F456}" srcId="{C31DB354-EA30-4474-9EAC-8EC7373F92C0}" destId="{1253A9B9-8535-4BF1-8CC0-646ADFF88004}" srcOrd="0" destOrd="0" parTransId="{64207DAF-5ADA-4676-9922-B6EA3608A39E}" sibTransId="{32E0813C-8C45-4E6D-8231-A7A7CF40B9EE}"/>
    <dgm:cxn modelId="{D369080F-9EE1-46A6-B96F-82F35F9A9B11}" type="presOf" srcId="{A0175835-257C-41C0-B2CD-43FE04E822D9}" destId="{8A1BB304-D822-40B5-A3E7-0679848C8369}" srcOrd="0" destOrd="0" presId="urn:microsoft.com/office/officeart/2005/8/layout/venn3"/>
    <dgm:cxn modelId="{8E5DF749-ECD9-4155-8A6E-D0E38DF51AB5}" srcId="{C31DB354-EA30-4474-9EAC-8EC7373F92C0}" destId="{598F1FC9-0299-4C22-9085-7BAA22876D99}" srcOrd="1" destOrd="0" parTransId="{77DFB41C-358C-4289-946A-AC6CD14B1DA8}" sibTransId="{842735A9-CD37-4983-9312-D480DEC2D5BA}"/>
    <dgm:cxn modelId="{A96C9C68-6D48-4CE5-A8FC-4B81CEAF82A3}" type="presOf" srcId="{598F1FC9-0299-4C22-9085-7BAA22876D99}" destId="{E3193ED6-620B-4FED-8B84-C5B084A31765}" srcOrd="0" destOrd="0" presId="urn:microsoft.com/office/officeart/2005/8/layout/venn3"/>
    <dgm:cxn modelId="{48D4FC04-0018-47AA-B6A4-464210531D17}" type="presOf" srcId="{3C254C37-97D1-48DB-87C4-840C3925F7C3}" destId="{AA187D17-D528-4C9B-8E81-A4CB0CBC1DE6}" srcOrd="0" destOrd="0" presId="urn:microsoft.com/office/officeart/2005/8/layout/venn3"/>
    <dgm:cxn modelId="{B044243E-25F4-4B93-A2C2-5A244E52E12E}" srcId="{C31DB354-EA30-4474-9EAC-8EC7373F92C0}" destId="{5B27ED5B-146B-410A-8DA8-60F63CAE2022}" srcOrd="3" destOrd="0" parTransId="{95C4C792-7905-41DA-B209-CBDA7537DDCB}" sibTransId="{AF441784-A463-4347-830B-05B7748FB420}"/>
    <dgm:cxn modelId="{60FEC9EF-E222-4DCA-B5B7-D1DF6F3DADFA}" srcId="{C31DB354-EA30-4474-9EAC-8EC7373F92C0}" destId="{A0175835-257C-41C0-B2CD-43FE04E822D9}" srcOrd="4" destOrd="0" parTransId="{A15EA337-2085-4CD8-955B-BF0D0DDF909F}" sibTransId="{CEA770AF-D92D-4124-95B4-803C4FCC4490}"/>
    <dgm:cxn modelId="{3B036A0C-C926-4AB1-8538-FE879E2A88FD}" srcId="{C31DB354-EA30-4474-9EAC-8EC7373F92C0}" destId="{3C254C37-97D1-48DB-87C4-840C3925F7C3}" srcOrd="2" destOrd="0" parTransId="{95528FDF-032E-4C08-A337-30C89626BCBF}" sibTransId="{65200B52-76DA-4AFB-AF80-AF8D2255F578}"/>
    <dgm:cxn modelId="{FFE0D4BB-9576-4CE7-8C22-1EFB9F936266}" type="presOf" srcId="{1253A9B9-8535-4BF1-8CC0-646ADFF88004}" destId="{9C98E478-5C3A-4E15-A417-1F73E5280143}" srcOrd="0" destOrd="0" presId="urn:microsoft.com/office/officeart/2005/8/layout/venn3"/>
    <dgm:cxn modelId="{37175E5E-A81A-48BC-A6D7-78C8C8B278F4}" type="presOf" srcId="{5B27ED5B-146B-410A-8DA8-60F63CAE2022}" destId="{5FE922F9-06D3-437E-96F4-7D309CE8F608}" srcOrd="0" destOrd="0" presId="urn:microsoft.com/office/officeart/2005/8/layout/venn3"/>
    <dgm:cxn modelId="{FC1959CD-215C-48DA-BDDA-60698D010841}" type="presParOf" srcId="{95CD1D26-A555-45E9-8FBF-86D93B7270FA}" destId="{9C98E478-5C3A-4E15-A417-1F73E5280143}" srcOrd="0" destOrd="0" presId="urn:microsoft.com/office/officeart/2005/8/layout/venn3"/>
    <dgm:cxn modelId="{849374EE-09DB-4D27-BA3D-9686EEFE9D9C}" type="presParOf" srcId="{95CD1D26-A555-45E9-8FBF-86D93B7270FA}" destId="{A3FA157C-8E98-458E-BFEA-BC1984CAA9B6}" srcOrd="1" destOrd="0" presId="urn:microsoft.com/office/officeart/2005/8/layout/venn3"/>
    <dgm:cxn modelId="{73128085-B94C-46CE-B610-DF56784A3ED9}" type="presParOf" srcId="{95CD1D26-A555-45E9-8FBF-86D93B7270FA}" destId="{E3193ED6-620B-4FED-8B84-C5B084A31765}" srcOrd="2" destOrd="0" presId="urn:microsoft.com/office/officeart/2005/8/layout/venn3"/>
    <dgm:cxn modelId="{40E63541-0A78-4711-B7C5-3BF190B045AF}" type="presParOf" srcId="{95CD1D26-A555-45E9-8FBF-86D93B7270FA}" destId="{A784D0AE-5A17-44C9-9F2D-16881220F70F}" srcOrd="3" destOrd="0" presId="urn:microsoft.com/office/officeart/2005/8/layout/venn3"/>
    <dgm:cxn modelId="{4BC917F1-7153-4EAD-91D2-BFEF0637F023}" type="presParOf" srcId="{95CD1D26-A555-45E9-8FBF-86D93B7270FA}" destId="{AA187D17-D528-4C9B-8E81-A4CB0CBC1DE6}" srcOrd="4" destOrd="0" presId="urn:microsoft.com/office/officeart/2005/8/layout/venn3"/>
    <dgm:cxn modelId="{97F1A4BF-FB9F-4707-89BD-FCE9C542A9E7}" type="presParOf" srcId="{95CD1D26-A555-45E9-8FBF-86D93B7270FA}" destId="{7A5211FD-BD31-41E4-A5A6-8E85D5EE87B2}" srcOrd="5" destOrd="0" presId="urn:microsoft.com/office/officeart/2005/8/layout/venn3"/>
    <dgm:cxn modelId="{F7BCDB88-7F8E-430B-861C-3535963E7AEE}" type="presParOf" srcId="{95CD1D26-A555-45E9-8FBF-86D93B7270FA}" destId="{5FE922F9-06D3-437E-96F4-7D309CE8F608}" srcOrd="6" destOrd="0" presId="urn:microsoft.com/office/officeart/2005/8/layout/venn3"/>
    <dgm:cxn modelId="{CA33F91E-33B7-4105-B0DE-908A439D6483}" type="presParOf" srcId="{95CD1D26-A555-45E9-8FBF-86D93B7270FA}" destId="{9B0C3FB7-D4F4-4D55-A1A6-30325A1DD1EC}" srcOrd="7" destOrd="0" presId="urn:microsoft.com/office/officeart/2005/8/layout/venn3"/>
    <dgm:cxn modelId="{B2A5BAEA-67F3-402E-9EB1-B748B4EF3276}" type="presParOf" srcId="{95CD1D26-A555-45E9-8FBF-86D93B7270FA}" destId="{8A1BB304-D822-40B5-A3E7-0679848C836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1DB354-EA30-4474-9EAC-8EC7373F92C0}" type="doc">
      <dgm:prSet loTypeId="urn:microsoft.com/office/officeart/2005/8/layout/venn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1253A9B9-8535-4BF1-8CC0-646ADFF88004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4207DAF-5ADA-4676-9922-B6EA3608A39E}" type="par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E0813C-8C45-4E6D-8231-A7A7CF40B9EE}" type="sib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98F1FC9-0299-4C22-9085-7BAA22876D9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7DFB41C-358C-4289-946A-AC6CD14B1DA8}" type="par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42735A9-CD37-4983-9312-D480DEC2D5BA}" type="sib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254C37-97D1-48DB-87C4-840C3925F7C3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528FDF-032E-4C08-A337-30C89626BCBF}" type="par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5200B52-76DA-4AFB-AF80-AF8D2255F578}" type="sib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B27ED5B-146B-410A-8DA8-60F63CAE2022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4C792-7905-41DA-B209-CBDA7537DDCB}" type="par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441784-A463-4347-830B-05B7748FB420}" type="sib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0175835-257C-41C0-B2CD-43FE04E822D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5EA337-2085-4CD8-955B-BF0D0DDF909F}" type="par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EA770AF-D92D-4124-95B4-803C4FCC4490}" type="sib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D1D26-A555-45E9-8FBF-86D93B7270FA}" type="pres">
      <dgm:prSet presAssocID="{C31DB354-EA30-4474-9EAC-8EC7373F9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98E478-5C3A-4E15-A417-1F73E5280143}" type="pres">
      <dgm:prSet presAssocID="{1253A9B9-8535-4BF1-8CC0-646ADFF88004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FA157C-8E98-458E-BFEA-BC1984CAA9B6}" type="pres">
      <dgm:prSet presAssocID="{32E0813C-8C45-4E6D-8231-A7A7CF40B9EE}" presName="space" presStyleCnt="0"/>
      <dgm:spPr/>
    </dgm:pt>
    <dgm:pt modelId="{E3193ED6-620B-4FED-8B84-C5B084A31765}" type="pres">
      <dgm:prSet presAssocID="{598F1FC9-0299-4C22-9085-7BAA22876D9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4D0AE-5A17-44C9-9F2D-16881220F70F}" type="pres">
      <dgm:prSet presAssocID="{842735A9-CD37-4983-9312-D480DEC2D5BA}" presName="space" presStyleCnt="0"/>
      <dgm:spPr/>
    </dgm:pt>
    <dgm:pt modelId="{AA187D17-D528-4C9B-8E81-A4CB0CBC1DE6}" type="pres">
      <dgm:prSet presAssocID="{3C254C37-97D1-48DB-87C4-840C3925F7C3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211FD-BD31-41E4-A5A6-8E85D5EE87B2}" type="pres">
      <dgm:prSet presAssocID="{65200B52-76DA-4AFB-AF80-AF8D2255F578}" presName="space" presStyleCnt="0"/>
      <dgm:spPr/>
    </dgm:pt>
    <dgm:pt modelId="{5FE922F9-06D3-437E-96F4-7D309CE8F608}" type="pres">
      <dgm:prSet presAssocID="{5B27ED5B-146B-410A-8DA8-60F63CAE202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C3FB7-D4F4-4D55-A1A6-30325A1DD1EC}" type="pres">
      <dgm:prSet presAssocID="{AF441784-A463-4347-830B-05B7748FB420}" presName="space" presStyleCnt="0"/>
      <dgm:spPr/>
    </dgm:pt>
    <dgm:pt modelId="{8A1BB304-D822-40B5-A3E7-0679848C8369}" type="pres">
      <dgm:prSet presAssocID="{A0175835-257C-41C0-B2CD-43FE04E822D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D02C9B4-DF9F-4877-B492-C176A4B1FEBB}" type="presOf" srcId="{C31DB354-EA30-4474-9EAC-8EC7373F92C0}" destId="{95CD1D26-A555-45E9-8FBF-86D93B7270FA}" srcOrd="0" destOrd="0" presId="urn:microsoft.com/office/officeart/2005/8/layout/venn3"/>
    <dgm:cxn modelId="{3969A737-028F-47B1-B2B1-D84EDCCFF703}" type="presOf" srcId="{1253A9B9-8535-4BF1-8CC0-646ADFF88004}" destId="{9C98E478-5C3A-4E15-A417-1F73E5280143}" srcOrd="0" destOrd="0" presId="urn:microsoft.com/office/officeart/2005/8/layout/venn3"/>
    <dgm:cxn modelId="{87693B89-753B-44FE-B8D4-78B45DF7F456}" srcId="{C31DB354-EA30-4474-9EAC-8EC7373F92C0}" destId="{1253A9B9-8535-4BF1-8CC0-646ADFF88004}" srcOrd="0" destOrd="0" parTransId="{64207DAF-5ADA-4676-9922-B6EA3608A39E}" sibTransId="{32E0813C-8C45-4E6D-8231-A7A7CF40B9EE}"/>
    <dgm:cxn modelId="{EC710973-95AA-4237-9F97-87FEA528E359}" type="presOf" srcId="{598F1FC9-0299-4C22-9085-7BAA22876D99}" destId="{E3193ED6-620B-4FED-8B84-C5B084A31765}" srcOrd="0" destOrd="0" presId="urn:microsoft.com/office/officeart/2005/8/layout/venn3"/>
    <dgm:cxn modelId="{8E5DF749-ECD9-4155-8A6E-D0E38DF51AB5}" srcId="{C31DB354-EA30-4474-9EAC-8EC7373F92C0}" destId="{598F1FC9-0299-4C22-9085-7BAA22876D99}" srcOrd="1" destOrd="0" parTransId="{77DFB41C-358C-4289-946A-AC6CD14B1DA8}" sibTransId="{842735A9-CD37-4983-9312-D480DEC2D5BA}"/>
    <dgm:cxn modelId="{B044243E-25F4-4B93-A2C2-5A244E52E12E}" srcId="{C31DB354-EA30-4474-9EAC-8EC7373F92C0}" destId="{5B27ED5B-146B-410A-8DA8-60F63CAE2022}" srcOrd="3" destOrd="0" parTransId="{95C4C792-7905-41DA-B209-CBDA7537DDCB}" sibTransId="{AF441784-A463-4347-830B-05B7748FB420}"/>
    <dgm:cxn modelId="{60FEC9EF-E222-4DCA-B5B7-D1DF6F3DADFA}" srcId="{C31DB354-EA30-4474-9EAC-8EC7373F92C0}" destId="{A0175835-257C-41C0-B2CD-43FE04E822D9}" srcOrd="4" destOrd="0" parTransId="{A15EA337-2085-4CD8-955B-BF0D0DDF909F}" sibTransId="{CEA770AF-D92D-4124-95B4-803C4FCC4490}"/>
    <dgm:cxn modelId="{A8771184-EB53-4374-9A5C-E74438E712A8}" type="presOf" srcId="{5B27ED5B-146B-410A-8DA8-60F63CAE2022}" destId="{5FE922F9-06D3-437E-96F4-7D309CE8F608}" srcOrd="0" destOrd="0" presId="urn:microsoft.com/office/officeart/2005/8/layout/venn3"/>
    <dgm:cxn modelId="{3B036A0C-C926-4AB1-8538-FE879E2A88FD}" srcId="{C31DB354-EA30-4474-9EAC-8EC7373F92C0}" destId="{3C254C37-97D1-48DB-87C4-840C3925F7C3}" srcOrd="2" destOrd="0" parTransId="{95528FDF-032E-4C08-A337-30C89626BCBF}" sibTransId="{65200B52-76DA-4AFB-AF80-AF8D2255F578}"/>
    <dgm:cxn modelId="{9B2098DC-8B6B-4D08-800F-410913B0492F}" type="presOf" srcId="{3C254C37-97D1-48DB-87C4-840C3925F7C3}" destId="{AA187D17-D528-4C9B-8E81-A4CB0CBC1DE6}" srcOrd="0" destOrd="0" presId="urn:microsoft.com/office/officeart/2005/8/layout/venn3"/>
    <dgm:cxn modelId="{94935B12-4A1B-4C5C-A279-6682D681527A}" type="presOf" srcId="{A0175835-257C-41C0-B2CD-43FE04E822D9}" destId="{8A1BB304-D822-40B5-A3E7-0679848C8369}" srcOrd="0" destOrd="0" presId="urn:microsoft.com/office/officeart/2005/8/layout/venn3"/>
    <dgm:cxn modelId="{9F715DEE-D54A-46BF-A981-A62DC202EDB5}" type="presParOf" srcId="{95CD1D26-A555-45E9-8FBF-86D93B7270FA}" destId="{9C98E478-5C3A-4E15-A417-1F73E5280143}" srcOrd="0" destOrd="0" presId="urn:microsoft.com/office/officeart/2005/8/layout/venn3"/>
    <dgm:cxn modelId="{8B0876B1-4271-4589-B732-53E8FDA05142}" type="presParOf" srcId="{95CD1D26-A555-45E9-8FBF-86D93B7270FA}" destId="{A3FA157C-8E98-458E-BFEA-BC1984CAA9B6}" srcOrd="1" destOrd="0" presId="urn:microsoft.com/office/officeart/2005/8/layout/venn3"/>
    <dgm:cxn modelId="{55EADB48-3B83-421F-AE34-9AA09428253D}" type="presParOf" srcId="{95CD1D26-A555-45E9-8FBF-86D93B7270FA}" destId="{E3193ED6-620B-4FED-8B84-C5B084A31765}" srcOrd="2" destOrd="0" presId="urn:microsoft.com/office/officeart/2005/8/layout/venn3"/>
    <dgm:cxn modelId="{4987C4A4-B919-4986-9B7F-2EEBC7092DF9}" type="presParOf" srcId="{95CD1D26-A555-45E9-8FBF-86D93B7270FA}" destId="{A784D0AE-5A17-44C9-9F2D-16881220F70F}" srcOrd="3" destOrd="0" presId="urn:microsoft.com/office/officeart/2005/8/layout/venn3"/>
    <dgm:cxn modelId="{26BF0FEE-8FC5-41C7-B620-00159F2E062A}" type="presParOf" srcId="{95CD1D26-A555-45E9-8FBF-86D93B7270FA}" destId="{AA187D17-D528-4C9B-8E81-A4CB0CBC1DE6}" srcOrd="4" destOrd="0" presId="urn:microsoft.com/office/officeart/2005/8/layout/venn3"/>
    <dgm:cxn modelId="{754DE69D-60D6-4AEB-8230-481C2484D2FE}" type="presParOf" srcId="{95CD1D26-A555-45E9-8FBF-86D93B7270FA}" destId="{7A5211FD-BD31-41E4-A5A6-8E85D5EE87B2}" srcOrd="5" destOrd="0" presId="urn:microsoft.com/office/officeart/2005/8/layout/venn3"/>
    <dgm:cxn modelId="{630F283E-1FA8-49D6-B66A-D0A064BBE56A}" type="presParOf" srcId="{95CD1D26-A555-45E9-8FBF-86D93B7270FA}" destId="{5FE922F9-06D3-437E-96F4-7D309CE8F608}" srcOrd="6" destOrd="0" presId="urn:microsoft.com/office/officeart/2005/8/layout/venn3"/>
    <dgm:cxn modelId="{CE6DD31A-7874-4B45-84A1-E101220B61AD}" type="presParOf" srcId="{95CD1D26-A555-45E9-8FBF-86D93B7270FA}" destId="{9B0C3FB7-D4F4-4D55-A1A6-30325A1DD1EC}" srcOrd="7" destOrd="0" presId="urn:microsoft.com/office/officeart/2005/8/layout/venn3"/>
    <dgm:cxn modelId="{DB549CF3-5551-4BAF-BBD2-D6F7CF28902A}" type="presParOf" srcId="{95CD1D26-A555-45E9-8FBF-86D93B7270FA}" destId="{8A1BB304-D822-40B5-A3E7-0679848C836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1DB354-EA30-4474-9EAC-8EC7373F92C0}" type="doc">
      <dgm:prSet loTypeId="urn:microsoft.com/office/officeart/2005/8/layout/venn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1253A9B9-8535-4BF1-8CC0-646ADFF88004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4207DAF-5ADA-4676-9922-B6EA3608A39E}" type="par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E0813C-8C45-4E6D-8231-A7A7CF40B9EE}" type="sib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98F1FC9-0299-4C22-9085-7BAA22876D9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7DFB41C-358C-4289-946A-AC6CD14B1DA8}" type="par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42735A9-CD37-4983-9312-D480DEC2D5BA}" type="sib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254C37-97D1-48DB-87C4-840C3925F7C3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528FDF-032E-4C08-A337-30C89626BCBF}" type="par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5200B52-76DA-4AFB-AF80-AF8D2255F578}" type="sib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B27ED5B-146B-410A-8DA8-60F63CAE2022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4C792-7905-41DA-B209-CBDA7537DDCB}" type="par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441784-A463-4347-830B-05B7748FB420}" type="sib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0175835-257C-41C0-B2CD-43FE04E822D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5EA337-2085-4CD8-955B-BF0D0DDF909F}" type="par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EA770AF-D92D-4124-95B4-803C4FCC4490}" type="sib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D1D26-A555-45E9-8FBF-86D93B7270FA}" type="pres">
      <dgm:prSet presAssocID="{C31DB354-EA30-4474-9EAC-8EC7373F9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98E478-5C3A-4E15-A417-1F73E5280143}" type="pres">
      <dgm:prSet presAssocID="{1253A9B9-8535-4BF1-8CC0-646ADFF88004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FA157C-8E98-458E-BFEA-BC1984CAA9B6}" type="pres">
      <dgm:prSet presAssocID="{32E0813C-8C45-4E6D-8231-A7A7CF40B9EE}" presName="space" presStyleCnt="0"/>
      <dgm:spPr/>
    </dgm:pt>
    <dgm:pt modelId="{E3193ED6-620B-4FED-8B84-C5B084A31765}" type="pres">
      <dgm:prSet presAssocID="{598F1FC9-0299-4C22-9085-7BAA22876D9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4D0AE-5A17-44C9-9F2D-16881220F70F}" type="pres">
      <dgm:prSet presAssocID="{842735A9-CD37-4983-9312-D480DEC2D5BA}" presName="space" presStyleCnt="0"/>
      <dgm:spPr/>
    </dgm:pt>
    <dgm:pt modelId="{AA187D17-D528-4C9B-8E81-A4CB0CBC1DE6}" type="pres">
      <dgm:prSet presAssocID="{3C254C37-97D1-48DB-87C4-840C3925F7C3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211FD-BD31-41E4-A5A6-8E85D5EE87B2}" type="pres">
      <dgm:prSet presAssocID="{65200B52-76DA-4AFB-AF80-AF8D2255F578}" presName="space" presStyleCnt="0"/>
      <dgm:spPr/>
    </dgm:pt>
    <dgm:pt modelId="{5FE922F9-06D3-437E-96F4-7D309CE8F608}" type="pres">
      <dgm:prSet presAssocID="{5B27ED5B-146B-410A-8DA8-60F63CAE202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C3FB7-D4F4-4D55-A1A6-30325A1DD1EC}" type="pres">
      <dgm:prSet presAssocID="{AF441784-A463-4347-830B-05B7748FB420}" presName="space" presStyleCnt="0"/>
      <dgm:spPr/>
    </dgm:pt>
    <dgm:pt modelId="{8A1BB304-D822-40B5-A3E7-0679848C8369}" type="pres">
      <dgm:prSet presAssocID="{A0175835-257C-41C0-B2CD-43FE04E822D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E72B228-9F9D-4D9A-B8FC-7F288D99D019}" type="presOf" srcId="{5B27ED5B-146B-410A-8DA8-60F63CAE2022}" destId="{5FE922F9-06D3-437E-96F4-7D309CE8F608}" srcOrd="0" destOrd="0" presId="urn:microsoft.com/office/officeart/2005/8/layout/venn3"/>
    <dgm:cxn modelId="{B325FB27-E34E-41C3-81DB-9D31DB296191}" type="presOf" srcId="{3C254C37-97D1-48DB-87C4-840C3925F7C3}" destId="{AA187D17-D528-4C9B-8E81-A4CB0CBC1DE6}" srcOrd="0" destOrd="0" presId="urn:microsoft.com/office/officeart/2005/8/layout/venn3"/>
    <dgm:cxn modelId="{984F89F9-B562-4F3D-947C-0B1B94231C4B}" type="presOf" srcId="{1253A9B9-8535-4BF1-8CC0-646ADFF88004}" destId="{9C98E478-5C3A-4E15-A417-1F73E5280143}" srcOrd="0" destOrd="0" presId="urn:microsoft.com/office/officeart/2005/8/layout/venn3"/>
    <dgm:cxn modelId="{9B7B8BCE-D188-4A9B-9F2D-4C5D4CB1EBDF}" type="presOf" srcId="{A0175835-257C-41C0-B2CD-43FE04E822D9}" destId="{8A1BB304-D822-40B5-A3E7-0679848C8369}" srcOrd="0" destOrd="0" presId="urn:microsoft.com/office/officeart/2005/8/layout/venn3"/>
    <dgm:cxn modelId="{87693B89-753B-44FE-B8D4-78B45DF7F456}" srcId="{C31DB354-EA30-4474-9EAC-8EC7373F92C0}" destId="{1253A9B9-8535-4BF1-8CC0-646ADFF88004}" srcOrd="0" destOrd="0" parTransId="{64207DAF-5ADA-4676-9922-B6EA3608A39E}" sibTransId="{32E0813C-8C45-4E6D-8231-A7A7CF40B9EE}"/>
    <dgm:cxn modelId="{1E776328-D236-439D-933D-D72EF1500811}" type="presOf" srcId="{C31DB354-EA30-4474-9EAC-8EC7373F92C0}" destId="{95CD1D26-A555-45E9-8FBF-86D93B7270FA}" srcOrd="0" destOrd="0" presId="urn:microsoft.com/office/officeart/2005/8/layout/venn3"/>
    <dgm:cxn modelId="{8E5DF749-ECD9-4155-8A6E-D0E38DF51AB5}" srcId="{C31DB354-EA30-4474-9EAC-8EC7373F92C0}" destId="{598F1FC9-0299-4C22-9085-7BAA22876D99}" srcOrd="1" destOrd="0" parTransId="{77DFB41C-358C-4289-946A-AC6CD14B1DA8}" sibTransId="{842735A9-CD37-4983-9312-D480DEC2D5BA}"/>
    <dgm:cxn modelId="{B044243E-25F4-4B93-A2C2-5A244E52E12E}" srcId="{C31DB354-EA30-4474-9EAC-8EC7373F92C0}" destId="{5B27ED5B-146B-410A-8DA8-60F63CAE2022}" srcOrd="3" destOrd="0" parTransId="{95C4C792-7905-41DA-B209-CBDA7537DDCB}" sibTransId="{AF441784-A463-4347-830B-05B7748FB420}"/>
    <dgm:cxn modelId="{60FEC9EF-E222-4DCA-B5B7-D1DF6F3DADFA}" srcId="{C31DB354-EA30-4474-9EAC-8EC7373F92C0}" destId="{A0175835-257C-41C0-B2CD-43FE04E822D9}" srcOrd="4" destOrd="0" parTransId="{A15EA337-2085-4CD8-955B-BF0D0DDF909F}" sibTransId="{CEA770AF-D92D-4124-95B4-803C4FCC4490}"/>
    <dgm:cxn modelId="{3B036A0C-C926-4AB1-8538-FE879E2A88FD}" srcId="{C31DB354-EA30-4474-9EAC-8EC7373F92C0}" destId="{3C254C37-97D1-48DB-87C4-840C3925F7C3}" srcOrd="2" destOrd="0" parTransId="{95528FDF-032E-4C08-A337-30C89626BCBF}" sibTransId="{65200B52-76DA-4AFB-AF80-AF8D2255F578}"/>
    <dgm:cxn modelId="{EE15C525-F3DA-4C2B-8A48-54DFED502C22}" type="presOf" srcId="{598F1FC9-0299-4C22-9085-7BAA22876D99}" destId="{E3193ED6-620B-4FED-8B84-C5B084A31765}" srcOrd="0" destOrd="0" presId="urn:microsoft.com/office/officeart/2005/8/layout/venn3"/>
    <dgm:cxn modelId="{D69659B1-42E3-4EED-8DCD-D4DC8D6C7070}" type="presParOf" srcId="{95CD1D26-A555-45E9-8FBF-86D93B7270FA}" destId="{9C98E478-5C3A-4E15-A417-1F73E5280143}" srcOrd="0" destOrd="0" presId="urn:microsoft.com/office/officeart/2005/8/layout/venn3"/>
    <dgm:cxn modelId="{CEA4D7E3-7986-489E-90CC-16D52CFAB7F1}" type="presParOf" srcId="{95CD1D26-A555-45E9-8FBF-86D93B7270FA}" destId="{A3FA157C-8E98-458E-BFEA-BC1984CAA9B6}" srcOrd="1" destOrd="0" presId="urn:microsoft.com/office/officeart/2005/8/layout/venn3"/>
    <dgm:cxn modelId="{5BE8BA46-F79C-46A2-8B86-BBBC8E88760C}" type="presParOf" srcId="{95CD1D26-A555-45E9-8FBF-86D93B7270FA}" destId="{E3193ED6-620B-4FED-8B84-C5B084A31765}" srcOrd="2" destOrd="0" presId="urn:microsoft.com/office/officeart/2005/8/layout/venn3"/>
    <dgm:cxn modelId="{9FBB9DC0-3E3B-4EBD-96E5-C56B8BACB407}" type="presParOf" srcId="{95CD1D26-A555-45E9-8FBF-86D93B7270FA}" destId="{A784D0AE-5A17-44C9-9F2D-16881220F70F}" srcOrd="3" destOrd="0" presId="urn:microsoft.com/office/officeart/2005/8/layout/venn3"/>
    <dgm:cxn modelId="{294C2897-580E-48AF-8F80-ABCF01BF17BE}" type="presParOf" srcId="{95CD1D26-A555-45E9-8FBF-86D93B7270FA}" destId="{AA187D17-D528-4C9B-8E81-A4CB0CBC1DE6}" srcOrd="4" destOrd="0" presId="urn:microsoft.com/office/officeart/2005/8/layout/venn3"/>
    <dgm:cxn modelId="{C51EB997-5E65-4DE0-93A8-FE7558300D14}" type="presParOf" srcId="{95CD1D26-A555-45E9-8FBF-86D93B7270FA}" destId="{7A5211FD-BD31-41E4-A5A6-8E85D5EE87B2}" srcOrd="5" destOrd="0" presId="urn:microsoft.com/office/officeart/2005/8/layout/venn3"/>
    <dgm:cxn modelId="{68A1F2E9-785D-4FC7-9077-AF2B7519B56E}" type="presParOf" srcId="{95CD1D26-A555-45E9-8FBF-86D93B7270FA}" destId="{5FE922F9-06D3-437E-96F4-7D309CE8F608}" srcOrd="6" destOrd="0" presId="urn:microsoft.com/office/officeart/2005/8/layout/venn3"/>
    <dgm:cxn modelId="{9BA94152-FD38-4480-9BFF-2A9052C4CEFB}" type="presParOf" srcId="{95CD1D26-A555-45E9-8FBF-86D93B7270FA}" destId="{9B0C3FB7-D4F4-4D55-A1A6-30325A1DD1EC}" srcOrd="7" destOrd="0" presId="urn:microsoft.com/office/officeart/2005/8/layout/venn3"/>
    <dgm:cxn modelId="{828CFDA0-2C9C-4B9C-90B5-EBD136161BB9}" type="presParOf" srcId="{95CD1D26-A555-45E9-8FBF-86D93B7270FA}" destId="{8A1BB304-D822-40B5-A3E7-0679848C836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1DB354-EA30-4474-9EAC-8EC7373F92C0}" type="doc">
      <dgm:prSet loTypeId="urn:microsoft.com/office/officeart/2005/8/layout/venn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1253A9B9-8535-4BF1-8CC0-646ADFF88004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4207DAF-5ADA-4676-9922-B6EA3608A39E}" type="par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E0813C-8C45-4E6D-8231-A7A7CF40B9EE}" type="sib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98F1FC9-0299-4C22-9085-7BAA22876D9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7DFB41C-358C-4289-946A-AC6CD14B1DA8}" type="par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42735A9-CD37-4983-9312-D480DEC2D5BA}" type="sib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254C37-97D1-48DB-87C4-840C3925F7C3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528FDF-032E-4C08-A337-30C89626BCBF}" type="par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5200B52-76DA-4AFB-AF80-AF8D2255F578}" type="sib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B27ED5B-146B-410A-8DA8-60F63CAE2022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4C792-7905-41DA-B209-CBDA7537DDCB}" type="par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441784-A463-4347-830B-05B7748FB420}" type="sib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0175835-257C-41C0-B2CD-43FE04E822D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5EA337-2085-4CD8-955B-BF0D0DDF909F}" type="par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EA770AF-D92D-4124-95B4-803C4FCC4490}" type="sib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D1D26-A555-45E9-8FBF-86D93B7270FA}" type="pres">
      <dgm:prSet presAssocID="{C31DB354-EA30-4474-9EAC-8EC7373F9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98E478-5C3A-4E15-A417-1F73E5280143}" type="pres">
      <dgm:prSet presAssocID="{1253A9B9-8535-4BF1-8CC0-646ADFF88004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FA157C-8E98-458E-BFEA-BC1984CAA9B6}" type="pres">
      <dgm:prSet presAssocID="{32E0813C-8C45-4E6D-8231-A7A7CF40B9EE}" presName="space" presStyleCnt="0"/>
      <dgm:spPr/>
    </dgm:pt>
    <dgm:pt modelId="{E3193ED6-620B-4FED-8B84-C5B084A31765}" type="pres">
      <dgm:prSet presAssocID="{598F1FC9-0299-4C22-9085-7BAA22876D9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4D0AE-5A17-44C9-9F2D-16881220F70F}" type="pres">
      <dgm:prSet presAssocID="{842735A9-CD37-4983-9312-D480DEC2D5BA}" presName="space" presStyleCnt="0"/>
      <dgm:spPr/>
    </dgm:pt>
    <dgm:pt modelId="{AA187D17-D528-4C9B-8E81-A4CB0CBC1DE6}" type="pres">
      <dgm:prSet presAssocID="{3C254C37-97D1-48DB-87C4-840C3925F7C3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211FD-BD31-41E4-A5A6-8E85D5EE87B2}" type="pres">
      <dgm:prSet presAssocID="{65200B52-76DA-4AFB-AF80-AF8D2255F578}" presName="space" presStyleCnt="0"/>
      <dgm:spPr/>
    </dgm:pt>
    <dgm:pt modelId="{5FE922F9-06D3-437E-96F4-7D309CE8F608}" type="pres">
      <dgm:prSet presAssocID="{5B27ED5B-146B-410A-8DA8-60F63CAE202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C3FB7-D4F4-4D55-A1A6-30325A1DD1EC}" type="pres">
      <dgm:prSet presAssocID="{AF441784-A463-4347-830B-05B7748FB420}" presName="space" presStyleCnt="0"/>
      <dgm:spPr/>
    </dgm:pt>
    <dgm:pt modelId="{8A1BB304-D822-40B5-A3E7-0679848C8369}" type="pres">
      <dgm:prSet presAssocID="{A0175835-257C-41C0-B2CD-43FE04E822D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F2317C0-CF0B-4E94-ACDA-ACF3E1E6364D}" type="presOf" srcId="{598F1FC9-0299-4C22-9085-7BAA22876D99}" destId="{E3193ED6-620B-4FED-8B84-C5B084A31765}" srcOrd="0" destOrd="0" presId="urn:microsoft.com/office/officeart/2005/8/layout/venn3"/>
    <dgm:cxn modelId="{87693B89-753B-44FE-B8D4-78B45DF7F456}" srcId="{C31DB354-EA30-4474-9EAC-8EC7373F92C0}" destId="{1253A9B9-8535-4BF1-8CC0-646ADFF88004}" srcOrd="0" destOrd="0" parTransId="{64207DAF-5ADA-4676-9922-B6EA3608A39E}" sibTransId="{32E0813C-8C45-4E6D-8231-A7A7CF40B9EE}"/>
    <dgm:cxn modelId="{7040DEF7-B16A-4787-ADF4-1C63FFB95D4C}" type="presOf" srcId="{1253A9B9-8535-4BF1-8CC0-646ADFF88004}" destId="{9C98E478-5C3A-4E15-A417-1F73E5280143}" srcOrd="0" destOrd="0" presId="urn:microsoft.com/office/officeart/2005/8/layout/venn3"/>
    <dgm:cxn modelId="{87B9B8AC-B4DB-463B-A56D-DCA039640EA9}" type="presOf" srcId="{5B27ED5B-146B-410A-8DA8-60F63CAE2022}" destId="{5FE922F9-06D3-437E-96F4-7D309CE8F608}" srcOrd="0" destOrd="0" presId="urn:microsoft.com/office/officeart/2005/8/layout/venn3"/>
    <dgm:cxn modelId="{8E5DF749-ECD9-4155-8A6E-D0E38DF51AB5}" srcId="{C31DB354-EA30-4474-9EAC-8EC7373F92C0}" destId="{598F1FC9-0299-4C22-9085-7BAA22876D99}" srcOrd="1" destOrd="0" parTransId="{77DFB41C-358C-4289-946A-AC6CD14B1DA8}" sibTransId="{842735A9-CD37-4983-9312-D480DEC2D5BA}"/>
    <dgm:cxn modelId="{6A3E1EFC-6FAA-4798-89E5-4D1407B83161}" type="presOf" srcId="{C31DB354-EA30-4474-9EAC-8EC7373F92C0}" destId="{95CD1D26-A555-45E9-8FBF-86D93B7270FA}" srcOrd="0" destOrd="0" presId="urn:microsoft.com/office/officeart/2005/8/layout/venn3"/>
    <dgm:cxn modelId="{B044243E-25F4-4B93-A2C2-5A244E52E12E}" srcId="{C31DB354-EA30-4474-9EAC-8EC7373F92C0}" destId="{5B27ED5B-146B-410A-8DA8-60F63CAE2022}" srcOrd="3" destOrd="0" parTransId="{95C4C792-7905-41DA-B209-CBDA7537DDCB}" sibTransId="{AF441784-A463-4347-830B-05B7748FB420}"/>
    <dgm:cxn modelId="{0F40D298-2829-486B-B614-5957A7E81E52}" type="presOf" srcId="{3C254C37-97D1-48DB-87C4-840C3925F7C3}" destId="{AA187D17-D528-4C9B-8E81-A4CB0CBC1DE6}" srcOrd="0" destOrd="0" presId="urn:microsoft.com/office/officeart/2005/8/layout/venn3"/>
    <dgm:cxn modelId="{60FEC9EF-E222-4DCA-B5B7-D1DF6F3DADFA}" srcId="{C31DB354-EA30-4474-9EAC-8EC7373F92C0}" destId="{A0175835-257C-41C0-B2CD-43FE04E822D9}" srcOrd="4" destOrd="0" parTransId="{A15EA337-2085-4CD8-955B-BF0D0DDF909F}" sibTransId="{CEA770AF-D92D-4124-95B4-803C4FCC4490}"/>
    <dgm:cxn modelId="{97FB31CB-2B88-48E8-A280-68D255812A75}" type="presOf" srcId="{A0175835-257C-41C0-B2CD-43FE04E822D9}" destId="{8A1BB304-D822-40B5-A3E7-0679848C8369}" srcOrd="0" destOrd="0" presId="urn:microsoft.com/office/officeart/2005/8/layout/venn3"/>
    <dgm:cxn modelId="{3B036A0C-C926-4AB1-8538-FE879E2A88FD}" srcId="{C31DB354-EA30-4474-9EAC-8EC7373F92C0}" destId="{3C254C37-97D1-48DB-87C4-840C3925F7C3}" srcOrd="2" destOrd="0" parTransId="{95528FDF-032E-4C08-A337-30C89626BCBF}" sibTransId="{65200B52-76DA-4AFB-AF80-AF8D2255F578}"/>
    <dgm:cxn modelId="{FBDCD760-2C4E-4FD8-B884-3844BF89AB87}" type="presParOf" srcId="{95CD1D26-A555-45E9-8FBF-86D93B7270FA}" destId="{9C98E478-5C3A-4E15-A417-1F73E5280143}" srcOrd="0" destOrd="0" presId="urn:microsoft.com/office/officeart/2005/8/layout/venn3"/>
    <dgm:cxn modelId="{641D396B-A090-4E67-94E0-B63149E63000}" type="presParOf" srcId="{95CD1D26-A555-45E9-8FBF-86D93B7270FA}" destId="{A3FA157C-8E98-458E-BFEA-BC1984CAA9B6}" srcOrd="1" destOrd="0" presId="urn:microsoft.com/office/officeart/2005/8/layout/venn3"/>
    <dgm:cxn modelId="{0F7C4E2D-9EFC-4404-820A-10A916F2504B}" type="presParOf" srcId="{95CD1D26-A555-45E9-8FBF-86D93B7270FA}" destId="{E3193ED6-620B-4FED-8B84-C5B084A31765}" srcOrd="2" destOrd="0" presId="urn:microsoft.com/office/officeart/2005/8/layout/venn3"/>
    <dgm:cxn modelId="{3DAA1106-C39F-438E-A59D-430CE1993AC9}" type="presParOf" srcId="{95CD1D26-A555-45E9-8FBF-86D93B7270FA}" destId="{A784D0AE-5A17-44C9-9F2D-16881220F70F}" srcOrd="3" destOrd="0" presId="urn:microsoft.com/office/officeart/2005/8/layout/venn3"/>
    <dgm:cxn modelId="{B66C456D-07BB-48A9-AFFE-917358F8EFD3}" type="presParOf" srcId="{95CD1D26-A555-45E9-8FBF-86D93B7270FA}" destId="{AA187D17-D528-4C9B-8E81-A4CB0CBC1DE6}" srcOrd="4" destOrd="0" presId="urn:microsoft.com/office/officeart/2005/8/layout/venn3"/>
    <dgm:cxn modelId="{4DBEE7BE-4B6A-4685-97F8-E6A3E36EF8D7}" type="presParOf" srcId="{95CD1D26-A555-45E9-8FBF-86D93B7270FA}" destId="{7A5211FD-BD31-41E4-A5A6-8E85D5EE87B2}" srcOrd="5" destOrd="0" presId="urn:microsoft.com/office/officeart/2005/8/layout/venn3"/>
    <dgm:cxn modelId="{2A41D7D8-A5FD-4E62-A264-DA68AFA0F954}" type="presParOf" srcId="{95CD1D26-A555-45E9-8FBF-86D93B7270FA}" destId="{5FE922F9-06D3-437E-96F4-7D309CE8F608}" srcOrd="6" destOrd="0" presId="urn:microsoft.com/office/officeart/2005/8/layout/venn3"/>
    <dgm:cxn modelId="{E3E6AEB9-F202-49D2-BF52-130C8E8C2748}" type="presParOf" srcId="{95CD1D26-A555-45E9-8FBF-86D93B7270FA}" destId="{9B0C3FB7-D4F4-4D55-A1A6-30325A1DD1EC}" srcOrd="7" destOrd="0" presId="urn:microsoft.com/office/officeart/2005/8/layout/venn3"/>
    <dgm:cxn modelId="{BA1D771C-AA9F-41DA-A272-F630126B78B9}" type="presParOf" srcId="{95CD1D26-A555-45E9-8FBF-86D93B7270FA}" destId="{8A1BB304-D822-40B5-A3E7-0679848C836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1DB354-EA30-4474-9EAC-8EC7373F92C0}" type="doc">
      <dgm:prSet loTypeId="urn:microsoft.com/office/officeart/2005/8/layout/venn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598F1FC9-0299-4C22-9085-7BAA22876D9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7DFB41C-358C-4289-946A-AC6CD14B1DA8}" type="par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42735A9-CD37-4983-9312-D480DEC2D5BA}" type="sib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254C37-97D1-48DB-87C4-840C3925F7C3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528FDF-032E-4C08-A337-30C89626BCBF}" type="par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5200B52-76DA-4AFB-AF80-AF8D2255F578}" type="sib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B27ED5B-146B-410A-8DA8-60F63CAE2022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4C792-7905-41DA-B209-CBDA7537DDCB}" type="par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441784-A463-4347-830B-05B7748FB420}" type="sib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0175835-257C-41C0-B2CD-43FE04E822D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5EA337-2085-4CD8-955B-BF0D0DDF909F}" type="par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EA770AF-D92D-4124-95B4-803C4FCC4490}" type="sib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E5C61EED-828C-470A-8D9D-DAD8A2F1D4EA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B145D6E8-A8F1-46E9-B7EB-DE0D15E59FAB}" type="parTrans" cxnId="{763F1CEC-DC57-467E-BAA7-AF8218B0A55D}">
      <dgm:prSet/>
      <dgm:spPr/>
    </dgm:pt>
    <dgm:pt modelId="{C00DCEFD-1A3F-4428-A277-99162961299D}" type="sibTrans" cxnId="{763F1CEC-DC57-467E-BAA7-AF8218B0A55D}">
      <dgm:prSet/>
      <dgm:spPr/>
    </dgm:pt>
    <dgm:pt modelId="{95CD1D26-A555-45E9-8FBF-86D93B7270FA}" type="pres">
      <dgm:prSet presAssocID="{C31DB354-EA30-4474-9EAC-8EC7373F9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3193ED6-620B-4FED-8B84-C5B084A31765}" type="pres">
      <dgm:prSet presAssocID="{598F1FC9-0299-4C22-9085-7BAA22876D99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4D0AE-5A17-44C9-9F2D-16881220F70F}" type="pres">
      <dgm:prSet presAssocID="{842735A9-CD37-4983-9312-D480DEC2D5BA}" presName="space" presStyleCnt="0"/>
      <dgm:spPr/>
    </dgm:pt>
    <dgm:pt modelId="{6E868849-DE0C-45D1-9F0E-B5DBB8CBC5A4}" type="pres">
      <dgm:prSet presAssocID="{E5C61EED-828C-470A-8D9D-DAD8A2F1D4EA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7FC20A-714F-4551-87AE-F498DA6B3FED}" type="pres">
      <dgm:prSet presAssocID="{C00DCEFD-1A3F-4428-A277-99162961299D}" presName="space" presStyleCnt="0"/>
      <dgm:spPr/>
    </dgm:pt>
    <dgm:pt modelId="{AA187D17-D528-4C9B-8E81-A4CB0CBC1DE6}" type="pres">
      <dgm:prSet presAssocID="{3C254C37-97D1-48DB-87C4-840C3925F7C3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211FD-BD31-41E4-A5A6-8E85D5EE87B2}" type="pres">
      <dgm:prSet presAssocID="{65200B52-76DA-4AFB-AF80-AF8D2255F578}" presName="space" presStyleCnt="0"/>
      <dgm:spPr/>
    </dgm:pt>
    <dgm:pt modelId="{5FE922F9-06D3-437E-96F4-7D309CE8F608}" type="pres">
      <dgm:prSet presAssocID="{5B27ED5B-146B-410A-8DA8-60F63CAE202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C3FB7-D4F4-4D55-A1A6-30325A1DD1EC}" type="pres">
      <dgm:prSet presAssocID="{AF441784-A463-4347-830B-05B7748FB420}" presName="space" presStyleCnt="0"/>
      <dgm:spPr/>
    </dgm:pt>
    <dgm:pt modelId="{8A1BB304-D822-40B5-A3E7-0679848C8369}" type="pres">
      <dgm:prSet presAssocID="{A0175835-257C-41C0-B2CD-43FE04E822D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63F1CEC-DC57-467E-BAA7-AF8218B0A55D}" srcId="{C31DB354-EA30-4474-9EAC-8EC7373F92C0}" destId="{E5C61EED-828C-470A-8D9D-DAD8A2F1D4EA}" srcOrd="1" destOrd="0" parTransId="{B145D6E8-A8F1-46E9-B7EB-DE0D15E59FAB}" sibTransId="{C00DCEFD-1A3F-4428-A277-99162961299D}"/>
    <dgm:cxn modelId="{30B54D15-D3A0-45CC-A179-7C622C1D0C10}" type="presOf" srcId="{C31DB354-EA30-4474-9EAC-8EC7373F92C0}" destId="{95CD1D26-A555-45E9-8FBF-86D93B7270FA}" srcOrd="0" destOrd="0" presId="urn:microsoft.com/office/officeart/2005/8/layout/venn3"/>
    <dgm:cxn modelId="{8E5DF749-ECD9-4155-8A6E-D0E38DF51AB5}" srcId="{C31DB354-EA30-4474-9EAC-8EC7373F92C0}" destId="{598F1FC9-0299-4C22-9085-7BAA22876D99}" srcOrd="0" destOrd="0" parTransId="{77DFB41C-358C-4289-946A-AC6CD14B1DA8}" sibTransId="{842735A9-CD37-4983-9312-D480DEC2D5BA}"/>
    <dgm:cxn modelId="{B044243E-25F4-4B93-A2C2-5A244E52E12E}" srcId="{C31DB354-EA30-4474-9EAC-8EC7373F92C0}" destId="{5B27ED5B-146B-410A-8DA8-60F63CAE2022}" srcOrd="3" destOrd="0" parTransId="{95C4C792-7905-41DA-B209-CBDA7537DDCB}" sibTransId="{AF441784-A463-4347-830B-05B7748FB420}"/>
    <dgm:cxn modelId="{2EDE2B60-07F7-4F3C-913D-675C7A4B4084}" type="presOf" srcId="{3C254C37-97D1-48DB-87C4-840C3925F7C3}" destId="{AA187D17-D528-4C9B-8E81-A4CB0CBC1DE6}" srcOrd="0" destOrd="0" presId="urn:microsoft.com/office/officeart/2005/8/layout/venn3"/>
    <dgm:cxn modelId="{60FEC9EF-E222-4DCA-B5B7-D1DF6F3DADFA}" srcId="{C31DB354-EA30-4474-9EAC-8EC7373F92C0}" destId="{A0175835-257C-41C0-B2CD-43FE04E822D9}" srcOrd="4" destOrd="0" parTransId="{A15EA337-2085-4CD8-955B-BF0D0DDF909F}" sibTransId="{CEA770AF-D92D-4124-95B4-803C4FCC4490}"/>
    <dgm:cxn modelId="{EC23EC1B-E5EA-44CD-B6D9-774E331D0288}" type="presOf" srcId="{598F1FC9-0299-4C22-9085-7BAA22876D99}" destId="{E3193ED6-620B-4FED-8B84-C5B084A31765}" srcOrd="0" destOrd="0" presId="urn:microsoft.com/office/officeart/2005/8/layout/venn3"/>
    <dgm:cxn modelId="{3B036A0C-C926-4AB1-8538-FE879E2A88FD}" srcId="{C31DB354-EA30-4474-9EAC-8EC7373F92C0}" destId="{3C254C37-97D1-48DB-87C4-840C3925F7C3}" srcOrd="2" destOrd="0" parTransId="{95528FDF-032E-4C08-A337-30C89626BCBF}" sibTransId="{65200B52-76DA-4AFB-AF80-AF8D2255F578}"/>
    <dgm:cxn modelId="{A0CF14EF-5550-43F4-9F40-B6DA16F137D5}" type="presOf" srcId="{5B27ED5B-146B-410A-8DA8-60F63CAE2022}" destId="{5FE922F9-06D3-437E-96F4-7D309CE8F608}" srcOrd="0" destOrd="0" presId="urn:microsoft.com/office/officeart/2005/8/layout/venn3"/>
    <dgm:cxn modelId="{B9B47CA4-E5E9-4E9E-BE72-160ECA6896D3}" type="presOf" srcId="{A0175835-257C-41C0-B2CD-43FE04E822D9}" destId="{8A1BB304-D822-40B5-A3E7-0679848C8369}" srcOrd="0" destOrd="0" presId="urn:microsoft.com/office/officeart/2005/8/layout/venn3"/>
    <dgm:cxn modelId="{A0A7A0E4-C688-4593-B1A6-37B59B6EAD6D}" type="presOf" srcId="{E5C61EED-828C-470A-8D9D-DAD8A2F1D4EA}" destId="{6E868849-DE0C-45D1-9F0E-B5DBB8CBC5A4}" srcOrd="0" destOrd="0" presId="urn:microsoft.com/office/officeart/2005/8/layout/venn3"/>
    <dgm:cxn modelId="{86DB4A3D-C668-48B8-9A8E-B86492455959}" type="presParOf" srcId="{95CD1D26-A555-45E9-8FBF-86D93B7270FA}" destId="{E3193ED6-620B-4FED-8B84-C5B084A31765}" srcOrd="0" destOrd="0" presId="urn:microsoft.com/office/officeart/2005/8/layout/venn3"/>
    <dgm:cxn modelId="{A3AAF93A-9AC3-4652-B653-076B5A77FAB0}" type="presParOf" srcId="{95CD1D26-A555-45E9-8FBF-86D93B7270FA}" destId="{A784D0AE-5A17-44C9-9F2D-16881220F70F}" srcOrd="1" destOrd="0" presId="urn:microsoft.com/office/officeart/2005/8/layout/venn3"/>
    <dgm:cxn modelId="{1AC64806-722B-4CC6-9AE9-491C3C5AD111}" type="presParOf" srcId="{95CD1D26-A555-45E9-8FBF-86D93B7270FA}" destId="{6E868849-DE0C-45D1-9F0E-B5DBB8CBC5A4}" srcOrd="2" destOrd="0" presId="urn:microsoft.com/office/officeart/2005/8/layout/venn3"/>
    <dgm:cxn modelId="{6045B639-B9E6-4C25-B417-608B77CBB740}" type="presParOf" srcId="{95CD1D26-A555-45E9-8FBF-86D93B7270FA}" destId="{587FC20A-714F-4551-87AE-F498DA6B3FED}" srcOrd="3" destOrd="0" presId="urn:microsoft.com/office/officeart/2005/8/layout/venn3"/>
    <dgm:cxn modelId="{B5677ED9-B09C-4061-A755-645434E58B27}" type="presParOf" srcId="{95CD1D26-A555-45E9-8FBF-86D93B7270FA}" destId="{AA187D17-D528-4C9B-8E81-A4CB0CBC1DE6}" srcOrd="4" destOrd="0" presId="urn:microsoft.com/office/officeart/2005/8/layout/venn3"/>
    <dgm:cxn modelId="{64F79237-F656-437A-9CD6-A87A4A6DAD5B}" type="presParOf" srcId="{95CD1D26-A555-45E9-8FBF-86D93B7270FA}" destId="{7A5211FD-BD31-41E4-A5A6-8E85D5EE87B2}" srcOrd="5" destOrd="0" presId="urn:microsoft.com/office/officeart/2005/8/layout/venn3"/>
    <dgm:cxn modelId="{F163753A-B41C-4E78-8040-26E43A09930E}" type="presParOf" srcId="{95CD1D26-A555-45E9-8FBF-86D93B7270FA}" destId="{5FE922F9-06D3-437E-96F4-7D309CE8F608}" srcOrd="6" destOrd="0" presId="urn:microsoft.com/office/officeart/2005/8/layout/venn3"/>
    <dgm:cxn modelId="{F0156D51-AEE4-4014-8BD4-65A9747FD042}" type="presParOf" srcId="{95CD1D26-A555-45E9-8FBF-86D93B7270FA}" destId="{9B0C3FB7-D4F4-4D55-A1A6-30325A1DD1EC}" srcOrd="7" destOrd="0" presId="urn:microsoft.com/office/officeart/2005/8/layout/venn3"/>
    <dgm:cxn modelId="{F0604A02-3006-4E0B-BCB5-DAF68D5401C3}" type="presParOf" srcId="{95CD1D26-A555-45E9-8FBF-86D93B7270FA}" destId="{8A1BB304-D822-40B5-A3E7-0679848C836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31DB354-EA30-4474-9EAC-8EC7373F92C0}" type="doc">
      <dgm:prSet loTypeId="urn:microsoft.com/office/officeart/2005/8/layout/venn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1253A9B9-8535-4BF1-8CC0-646ADFF88004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4207DAF-5ADA-4676-9922-B6EA3608A39E}" type="par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E0813C-8C45-4E6D-8231-A7A7CF40B9EE}" type="sibTrans" cxnId="{87693B89-753B-44FE-B8D4-78B45DF7F456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98F1FC9-0299-4C22-9085-7BAA22876D9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7DFB41C-358C-4289-946A-AC6CD14B1DA8}" type="par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42735A9-CD37-4983-9312-D480DEC2D5BA}" type="sibTrans" cxnId="{8E5DF749-ECD9-4155-8A6E-D0E38DF51AB5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254C37-97D1-48DB-87C4-840C3925F7C3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528FDF-032E-4C08-A337-30C89626BCBF}" type="par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5200B52-76DA-4AFB-AF80-AF8D2255F578}" type="sibTrans" cxnId="{3B036A0C-C926-4AB1-8538-FE879E2A88FD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B27ED5B-146B-410A-8DA8-60F63CAE2022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4C792-7905-41DA-B209-CBDA7537DDCB}" type="par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441784-A463-4347-830B-05B7748FB420}" type="sibTrans" cxnId="{B044243E-25F4-4B93-A2C2-5A244E52E12E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0175835-257C-41C0-B2CD-43FE04E822D9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5EA337-2085-4CD8-955B-BF0D0DDF909F}" type="par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EA770AF-D92D-4124-95B4-803C4FCC4490}" type="sibTrans" cxnId="{60FEC9EF-E222-4DCA-B5B7-D1DF6F3DADFA}">
      <dgm:prSet/>
      <dgm:spPr/>
      <dgm:t>
        <a:bodyPr/>
        <a:lstStyle/>
        <a:p>
          <a:endParaRPr lang="zh-TW" altLang="en-US" sz="240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CD1D26-A555-45E9-8FBF-86D93B7270FA}" type="pres">
      <dgm:prSet presAssocID="{C31DB354-EA30-4474-9EAC-8EC7373F9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98E478-5C3A-4E15-A417-1F73E5280143}" type="pres">
      <dgm:prSet presAssocID="{1253A9B9-8535-4BF1-8CC0-646ADFF88004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FA157C-8E98-458E-BFEA-BC1984CAA9B6}" type="pres">
      <dgm:prSet presAssocID="{32E0813C-8C45-4E6D-8231-A7A7CF40B9EE}" presName="space" presStyleCnt="0"/>
      <dgm:spPr/>
    </dgm:pt>
    <dgm:pt modelId="{E3193ED6-620B-4FED-8B84-C5B084A31765}" type="pres">
      <dgm:prSet presAssocID="{598F1FC9-0299-4C22-9085-7BAA22876D9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4D0AE-5A17-44C9-9F2D-16881220F70F}" type="pres">
      <dgm:prSet presAssocID="{842735A9-CD37-4983-9312-D480DEC2D5BA}" presName="space" presStyleCnt="0"/>
      <dgm:spPr/>
    </dgm:pt>
    <dgm:pt modelId="{AA187D17-D528-4C9B-8E81-A4CB0CBC1DE6}" type="pres">
      <dgm:prSet presAssocID="{3C254C37-97D1-48DB-87C4-840C3925F7C3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211FD-BD31-41E4-A5A6-8E85D5EE87B2}" type="pres">
      <dgm:prSet presAssocID="{65200B52-76DA-4AFB-AF80-AF8D2255F578}" presName="space" presStyleCnt="0"/>
      <dgm:spPr/>
    </dgm:pt>
    <dgm:pt modelId="{5FE922F9-06D3-437E-96F4-7D309CE8F608}" type="pres">
      <dgm:prSet presAssocID="{5B27ED5B-146B-410A-8DA8-60F63CAE202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C3FB7-D4F4-4D55-A1A6-30325A1DD1EC}" type="pres">
      <dgm:prSet presAssocID="{AF441784-A463-4347-830B-05B7748FB420}" presName="space" presStyleCnt="0"/>
      <dgm:spPr/>
    </dgm:pt>
    <dgm:pt modelId="{8A1BB304-D822-40B5-A3E7-0679848C8369}" type="pres">
      <dgm:prSet presAssocID="{A0175835-257C-41C0-B2CD-43FE04E822D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7693B89-753B-44FE-B8D4-78B45DF7F456}" srcId="{C31DB354-EA30-4474-9EAC-8EC7373F92C0}" destId="{1253A9B9-8535-4BF1-8CC0-646ADFF88004}" srcOrd="0" destOrd="0" parTransId="{64207DAF-5ADA-4676-9922-B6EA3608A39E}" sibTransId="{32E0813C-8C45-4E6D-8231-A7A7CF40B9EE}"/>
    <dgm:cxn modelId="{D21D66A4-1C35-4BAB-B0AC-C7FF2B1A7835}" type="presOf" srcId="{C31DB354-EA30-4474-9EAC-8EC7373F92C0}" destId="{95CD1D26-A555-45E9-8FBF-86D93B7270FA}" srcOrd="0" destOrd="0" presId="urn:microsoft.com/office/officeart/2005/8/layout/venn3"/>
    <dgm:cxn modelId="{8E5DF749-ECD9-4155-8A6E-D0E38DF51AB5}" srcId="{C31DB354-EA30-4474-9EAC-8EC7373F92C0}" destId="{598F1FC9-0299-4C22-9085-7BAA22876D99}" srcOrd="1" destOrd="0" parTransId="{77DFB41C-358C-4289-946A-AC6CD14B1DA8}" sibTransId="{842735A9-CD37-4983-9312-D480DEC2D5BA}"/>
    <dgm:cxn modelId="{888D3D83-20A5-4F45-AB83-A9F2D0FBE9D3}" type="presOf" srcId="{5B27ED5B-146B-410A-8DA8-60F63CAE2022}" destId="{5FE922F9-06D3-437E-96F4-7D309CE8F608}" srcOrd="0" destOrd="0" presId="urn:microsoft.com/office/officeart/2005/8/layout/venn3"/>
    <dgm:cxn modelId="{B044243E-25F4-4B93-A2C2-5A244E52E12E}" srcId="{C31DB354-EA30-4474-9EAC-8EC7373F92C0}" destId="{5B27ED5B-146B-410A-8DA8-60F63CAE2022}" srcOrd="3" destOrd="0" parTransId="{95C4C792-7905-41DA-B209-CBDA7537DDCB}" sibTransId="{AF441784-A463-4347-830B-05B7748FB420}"/>
    <dgm:cxn modelId="{02894835-796E-4510-9E71-6EC111DAFAB9}" type="presOf" srcId="{598F1FC9-0299-4C22-9085-7BAA22876D99}" destId="{E3193ED6-620B-4FED-8B84-C5B084A31765}" srcOrd="0" destOrd="0" presId="urn:microsoft.com/office/officeart/2005/8/layout/venn3"/>
    <dgm:cxn modelId="{60FEC9EF-E222-4DCA-B5B7-D1DF6F3DADFA}" srcId="{C31DB354-EA30-4474-9EAC-8EC7373F92C0}" destId="{A0175835-257C-41C0-B2CD-43FE04E822D9}" srcOrd="4" destOrd="0" parTransId="{A15EA337-2085-4CD8-955B-BF0D0DDF909F}" sibTransId="{CEA770AF-D92D-4124-95B4-803C4FCC4490}"/>
    <dgm:cxn modelId="{EB663151-6AEB-47AA-9676-8A949990F3AA}" type="presOf" srcId="{A0175835-257C-41C0-B2CD-43FE04E822D9}" destId="{8A1BB304-D822-40B5-A3E7-0679848C8369}" srcOrd="0" destOrd="0" presId="urn:microsoft.com/office/officeart/2005/8/layout/venn3"/>
    <dgm:cxn modelId="{76DCCB6A-2322-4C8F-8DA7-4A8C17204EE0}" type="presOf" srcId="{3C254C37-97D1-48DB-87C4-840C3925F7C3}" destId="{AA187D17-D528-4C9B-8E81-A4CB0CBC1DE6}" srcOrd="0" destOrd="0" presId="urn:microsoft.com/office/officeart/2005/8/layout/venn3"/>
    <dgm:cxn modelId="{3B036A0C-C926-4AB1-8538-FE879E2A88FD}" srcId="{C31DB354-EA30-4474-9EAC-8EC7373F92C0}" destId="{3C254C37-97D1-48DB-87C4-840C3925F7C3}" srcOrd="2" destOrd="0" parTransId="{95528FDF-032E-4C08-A337-30C89626BCBF}" sibTransId="{65200B52-76DA-4AFB-AF80-AF8D2255F578}"/>
    <dgm:cxn modelId="{6E7F216C-FD2A-4536-BB74-F0CFCCCE7EBE}" type="presOf" srcId="{1253A9B9-8535-4BF1-8CC0-646ADFF88004}" destId="{9C98E478-5C3A-4E15-A417-1F73E5280143}" srcOrd="0" destOrd="0" presId="urn:microsoft.com/office/officeart/2005/8/layout/venn3"/>
    <dgm:cxn modelId="{F51F87CA-D2CA-4ECE-A4B9-895341F26736}" type="presParOf" srcId="{95CD1D26-A555-45E9-8FBF-86D93B7270FA}" destId="{9C98E478-5C3A-4E15-A417-1F73E5280143}" srcOrd="0" destOrd="0" presId="urn:microsoft.com/office/officeart/2005/8/layout/venn3"/>
    <dgm:cxn modelId="{6065BAA7-C8DE-4E4B-8691-23B9870E3CA4}" type="presParOf" srcId="{95CD1D26-A555-45E9-8FBF-86D93B7270FA}" destId="{A3FA157C-8E98-458E-BFEA-BC1984CAA9B6}" srcOrd="1" destOrd="0" presId="urn:microsoft.com/office/officeart/2005/8/layout/venn3"/>
    <dgm:cxn modelId="{B6DB5FEE-4D14-487A-8A6A-31ED5556AA69}" type="presParOf" srcId="{95CD1D26-A555-45E9-8FBF-86D93B7270FA}" destId="{E3193ED6-620B-4FED-8B84-C5B084A31765}" srcOrd="2" destOrd="0" presId="urn:microsoft.com/office/officeart/2005/8/layout/venn3"/>
    <dgm:cxn modelId="{E75E7F79-9791-43FB-B7A5-A8809CEA0112}" type="presParOf" srcId="{95CD1D26-A555-45E9-8FBF-86D93B7270FA}" destId="{A784D0AE-5A17-44C9-9F2D-16881220F70F}" srcOrd="3" destOrd="0" presId="urn:microsoft.com/office/officeart/2005/8/layout/venn3"/>
    <dgm:cxn modelId="{19BC3C7C-B892-442E-83CE-13986A4B47B6}" type="presParOf" srcId="{95CD1D26-A555-45E9-8FBF-86D93B7270FA}" destId="{AA187D17-D528-4C9B-8E81-A4CB0CBC1DE6}" srcOrd="4" destOrd="0" presId="urn:microsoft.com/office/officeart/2005/8/layout/venn3"/>
    <dgm:cxn modelId="{36ED281A-49E3-427E-A450-8308D9281D28}" type="presParOf" srcId="{95CD1D26-A555-45E9-8FBF-86D93B7270FA}" destId="{7A5211FD-BD31-41E4-A5A6-8E85D5EE87B2}" srcOrd="5" destOrd="0" presId="urn:microsoft.com/office/officeart/2005/8/layout/venn3"/>
    <dgm:cxn modelId="{8D4CCD07-BA61-449B-B1E1-3BAD92B86388}" type="presParOf" srcId="{95CD1D26-A555-45E9-8FBF-86D93B7270FA}" destId="{5FE922F9-06D3-437E-96F4-7D309CE8F608}" srcOrd="6" destOrd="0" presId="urn:microsoft.com/office/officeart/2005/8/layout/venn3"/>
    <dgm:cxn modelId="{AD24FCAC-AA17-4D25-929C-3BD7060C9A6A}" type="presParOf" srcId="{95CD1D26-A555-45E9-8FBF-86D93B7270FA}" destId="{9B0C3FB7-D4F4-4D55-A1A6-30325A1DD1EC}" srcOrd="7" destOrd="0" presId="urn:microsoft.com/office/officeart/2005/8/layout/venn3"/>
    <dgm:cxn modelId="{5396D5A6-B98D-4255-AB20-02AC6CC4E504}" type="presParOf" srcId="{95CD1D26-A555-45E9-8FBF-86D93B7270FA}" destId="{8A1BB304-D822-40B5-A3E7-0679848C836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8E478-5C3A-4E15-A417-1F73E5280143}">
      <dsp:nvSpPr>
        <dsp:cNvPr id="0" name=""/>
        <dsp:cNvSpPr/>
      </dsp:nvSpPr>
      <dsp:spPr>
        <a:xfrm>
          <a:off x="184904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849048" y="595"/>
        <a:ext cx="1078929" cy="1078929"/>
      </dsp:txXfrm>
    </dsp:sp>
    <dsp:sp modelId="{E3193ED6-620B-4FED-8B84-C5B084A31765}">
      <dsp:nvSpPr>
        <dsp:cNvPr id="0" name=""/>
        <dsp:cNvSpPr/>
      </dsp:nvSpPr>
      <dsp:spPr>
        <a:xfrm>
          <a:off x="2712191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12191" y="595"/>
        <a:ext cx="1078929" cy="1078929"/>
      </dsp:txXfrm>
    </dsp:sp>
    <dsp:sp modelId="{AA187D17-D528-4C9B-8E81-A4CB0CBC1DE6}">
      <dsp:nvSpPr>
        <dsp:cNvPr id="0" name=""/>
        <dsp:cNvSpPr/>
      </dsp:nvSpPr>
      <dsp:spPr>
        <a:xfrm>
          <a:off x="3575335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5335" y="595"/>
        <a:ext cx="1078929" cy="1078929"/>
      </dsp:txXfrm>
    </dsp:sp>
    <dsp:sp modelId="{5FE922F9-06D3-437E-96F4-7D309CE8F608}">
      <dsp:nvSpPr>
        <dsp:cNvPr id="0" name=""/>
        <dsp:cNvSpPr/>
      </dsp:nvSpPr>
      <dsp:spPr>
        <a:xfrm>
          <a:off x="443847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38478" y="595"/>
        <a:ext cx="1078929" cy="1078929"/>
      </dsp:txXfrm>
    </dsp:sp>
    <dsp:sp modelId="{8A1BB304-D822-40B5-A3E7-0679848C8369}">
      <dsp:nvSpPr>
        <dsp:cNvPr id="0" name=""/>
        <dsp:cNvSpPr/>
      </dsp:nvSpPr>
      <dsp:spPr>
        <a:xfrm>
          <a:off x="5301622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01622" y="595"/>
        <a:ext cx="1078929" cy="107892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8E478-5C3A-4E15-A417-1F73E5280143}">
      <dsp:nvSpPr>
        <dsp:cNvPr id="0" name=""/>
        <dsp:cNvSpPr/>
      </dsp:nvSpPr>
      <dsp:spPr>
        <a:xfrm>
          <a:off x="184904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849048" y="595"/>
        <a:ext cx="1078929" cy="1078929"/>
      </dsp:txXfrm>
    </dsp:sp>
    <dsp:sp modelId="{E3193ED6-620B-4FED-8B84-C5B084A31765}">
      <dsp:nvSpPr>
        <dsp:cNvPr id="0" name=""/>
        <dsp:cNvSpPr/>
      </dsp:nvSpPr>
      <dsp:spPr>
        <a:xfrm>
          <a:off x="2712191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12191" y="595"/>
        <a:ext cx="1078929" cy="1078929"/>
      </dsp:txXfrm>
    </dsp:sp>
    <dsp:sp modelId="{AA187D17-D528-4C9B-8E81-A4CB0CBC1DE6}">
      <dsp:nvSpPr>
        <dsp:cNvPr id="0" name=""/>
        <dsp:cNvSpPr/>
      </dsp:nvSpPr>
      <dsp:spPr>
        <a:xfrm>
          <a:off x="3575335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5335" y="595"/>
        <a:ext cx="1078929" cy="1078929"/>
      </dsp:txXfrm>
    </dsp:sp>
    <dsp:sp modelId="{5FE922F9-06D3-437E-96F4-7D309CE8F608}">
      <dsp:nvSpPr>
        <dsp:cNvPr id="0" name=""/>
        <dsp:cNvSpPr/>
      </dsp:nvSpPr>
      <dsp:spPr>
        <a:xfrm>
          <a:off x="443847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38478" y="595"/>
        <a:ext cx="1078929" cy="1078929"/>
      </dsp:txXfrm>
    </dsp:sp>
    <dsp:sp modelId="{8A1BB304-D822-40B5-A3E7-0679848C8369}">
      <dsp:nvSpPr>
        <dsp:cNvPr id="0" name=""/>
        <dsp:cNvSpPr/>
      </dsp:nvSpPr>
      <dsp:spPr>
        <a:xfrm>
          <a:off x="5301622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01622" y="595"/>
        <a:ext cx="1078929" cy="107892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8E478-5C3A-4E15-A417-1F73E5280143}">
      <dsp:nvSpPr>
        <dsp:cNvPr id="0" name=""/>
        <dsp:cNvSpPr/>
      </dsp:nvSpPr>
      <dsp:spPr>
        <a:xfrm>
          <a:off x="184904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849048" y="595"/>
        <a:ext cx="1078929" cy="1078929"/>
      </dsp:txXfrm>
    </dsp:sp>
    <dsp:sp modelId="{E3193ED6-620B-4FED-8B84-C5B084A31765}">
      <dsp:nvSpPr>
        <dsp:cNvPr id="0" name=""/>
        <dsp:cNvSpPr/>
      </dsp:nvSpPr>
      <dsp:spPr>
        <a:xfrm>
          <a:off x="2712191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12191" y="595"/>
        <a:ext cx="1078929" cy="1078929"/>
      </dsp:txXfrm>
    </dsp:sp>
    <dsp:sp modelId="{AA187D17-D528-4C9B-8E81-A4CB0CBC1DE6}">
      <dsp:nvSpPr>
        <dsp:cNvPr id="0" name=""/>
        <dsp:cNvSpPr/>
      </dsp:nvSpPr>
      <dsp:spPr>
        <a:xfrm>
          <a:off x="3575335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5335" y="595"/>
        <a:ext cx="1078929" cy="1078929"/>
      </dsp:txXfrm>
    </dsp:sp>
    <dsp:sp modelId="{5FE922F9-06D3-437E-96F4-7D309CE8F608}">
      <dsp:nvSpPr>
        <dsp:cNvPr id="0" name=""/>
        <dsp:cNvSpPr/>
      </dsp:nvSpPr>
      <dsp:spPr>
        <a:xfrm>
          <a:off x="443847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38478" y="595"/>
        <a:ext cx="1078929" cy="1078929"/>
      </dsp:txXfrm>
    </dsp:sp>
    <dsp:sp modelId="{8A1BB304-D822-40B5-A3E7-0679848C8369}">
      <dsp:nvSpPr>
        <dsp:cNvPr id="0" name=""/>
        <dsp:cNvSpPr/>
      </dsp:nvSpPr>
      <dsp:spPr>
        <a:xfrm>
          <a:off x="5301622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01622" y="595"/>
        <a:ext cx="1078929" cy="107892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8E478-5C3A-4E15-A417-1F73E5280143}">
      <dsp:nvSpPr>
        <dsp:cNvPr id="0" name=""/>
        <dsp:cNvSpPr/>
      </dsp:nvSpPr>
      <dsp:spPr>
        <a:xfrm>
          <a:off x="184904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849048" y="595"/>
        <a:ext cx="1078929" cy="1078929"/>
      </dsp:txXfrm>
    </dsp:sp>
    <dsp:sp modelId="{E3193ED6-620B-4FED-8B84-C5B084A31765}">
      <dsp:nvSpPr>
        <dsp:cNvPr id="0" name=""/>
        <dsp:cNvSpPr/>
      </dsp:nvSpPr>
      <dsp:spPr>
        <a:xfrm>
          <a:off x="2712191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12191" y="595"/>
        <a:ext cx="1078929" cy="1078929"/>
      </dsp:txXfrm>
    </dsp:sp>
    <dsp:sp modelId="{AA187D17-D528-4C9B-8E81-A4CB0CBC1DE6}">
      <dsp:nvSpPr>
        <dsp:cNvPr id="0" name=""/>
        <dsp:cNvSpPr/>
      </dsp:nvSpPr>
      <dsp:spPr>
        <a:xfrm>
          <a:off x="3575335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5335" y="595"/>
        <a:ext cx="1078929" cy="1078929"/>
      </dsp:txXfrm>
    </dsp:sp>
    <dsp:sp modelId="{5FE922F9-06D3-437E-96F4-7D309CE8F608}">
      <dsp:nvSpPr>
        <dsp:cNvPr id="0" name=""/>
        <dsp:cNvSpPr/>
      </dsp:nvSpPr>
      <dsp:spPr>
        <a:xfrm>
          <a:off x="443847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38478" y="595"/>
        <a:ext cx="1078929" cy="1078929"/>
      </dsp:txXfrm>
    </dsp:sp>
    <dsp:sp modelId="{8A1BB304-D822-40B5-A3E7-0679848C8369}">
      <dsp:nvSpPr>
        <dsp:cNvPr id="0" name=""/>
        <dsp:cNvSpPr/>
      </dsp:nvSpPr>
      <dsp:spPr>
        <a:xfrm>
          <a:off x="5301622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01622" y="595"/>
        <a:ext cx="1078929" cy="1078929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8E478-5C3A-4E15-A417-1F73E5280143}">
      <dsp:nvSpPr>
        <dsp:cNvPr id="0" name=""/>
        <dsp:cNvSpPr/>
      </dsp:nvSpPr>
      <dsp:spPr>
        <a:xfrm>
          <a:off x="184904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849048" y="595"/>
        <a:ext cx="1078929" cy="1078929"/>
      </dsp:txXfrm>
    </dsp:sp>
    <dsp:sp modelId="{E3193ED6-620B-4FED-8B84-C5B084A31765}">
      <dsp:nvSpPr>
        <dsp:cNvPr id="0" name=""/>
        <dsp:cNvSpPr/>
      </dsp:nvSpPr>
      <dsp:spPr>
        <a:xfrm>
          <a:off x="2712191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12191" y="595"/>
        <a:ext cx="1078929" cy="1078929"/>
      </dsp:txXfrm>
    </dsp:sp>
    <dsp:sp modelId="{AA187D17-D528-4C9B-8E81-A4CB0CBC1DE6}">
      <dsp:nvSpPr>
        <dsp:cNvPr id="0" name=""/>
        <dsp:cNvSpPr/>
      </dsp:nvSpPr>
      <dsp:spPr>
        <a:xfrm>
          <a:off x="3575335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5335" y="595"/>
        <a:ext cx="1078929" cy="1078929"/>
      </dsp:txXfrm>
    </dsp:sp>
    <dsp:sp modelId="{5FE922F9-06D3-437E-96F4-7D309CE8F608}">
      <dsp:nvSpPr>
        <dsp:cNvPr id="0" name=""/>
        <dsp:cNvSpPr/>
      </dsp:nvSpPr>
      <dsp:spPr>
        <a:xfrm>
          <a:off x="443847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38478" y="595"/>
        <a:ext cx="1078929" cy="1078929"/>
      </dsp:txXfrm>
    </dsp:sp>
    <dsp:sp modelId="{8A1BB304-D822-40B5-A3E7-0679848C8369}">
      <dsp:nvSpPr>
        <dsp:cNvPr id="0" name=""/>
        <dsp:cNvSpPr/>
      </dsp:nvSpPr>
      <dsp:spPr>
        <a:xfrm>
          <a:off x="5301622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01622" y="595"/>
        <a:ext cx="1078929" cy="1078929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8E478-5C3A-4E15-A417-1F73E5280143}">
      <dsp:nvSpPr>
        <dsp:cNvPr id="0" name=""/>
        <dsp:cNvSpPr/>
      </dsp:nvSpPr>
      <dsp:spPr>
        <a:xfrm>
          <a:off x="184904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849048" y="595"/>
        <a:ext cx="1078929" cy="1078929"/>
      </dsp:txXfrm>
    </dsp:sp>
    <dsp:sp modelId="{E3193ED6-620B-4FED-8B84-C5B084A31765}">
      <dsp:nvSpPr>
        <dsp:cNvPr id="0" name=""/>
        <dsp:cNvSpPr/>
      </dsp:nvSpPr>
      <dsp:spPr>
        <a:xfrm>
          <a:off x="2712191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12191" y="595"/>
        <a:ext cx="1078929" cy="1078929"/>
      </dsp:txXfrm>
    </dsp:sp>
    <dsp:sp modelId="{AA187D17-D528-4C9B-8E81-A4CB0CBC1DE6}">
      <dsp:nvSpPr>
        <dsp:cNvPr id="0" name=""/>
        <dsp:cNvSpPr/>
      </dsp:nvSpPr>
      <dsp:spPr>
        <a:xfrm>
          <a:off x="3575335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5335" y="595"/>
        <a:ext cx="1078929" cy="1078929"/>
      </dsp:txXfrm>
    </dsp:sp>
    <dsp:sp modelId="{5FE922F9-06D3-437E-96F4-7D309CE8F608}">
      <dsp:nvSpPr>
        <dsp:cNvPr id="0" name=""/>
        <dsp:cNvSpPr/>
      </dsp:nvSpPr>
      <dsp:spPr>
        <a:xfrm>
          <a:off x="443847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38478" y="595"/>
        <a:ext cx="1078929" cy="1078929"/>
      </dsp:txXfrm>
    </dsp:sp>
    <dsp:sp modelId="{8A1BB304-D822-40B5-A3E7-0679848C8369}">
      <dsp:nvSpPr>
        <dsp:cNvPr id="0" name=""/>
        <dsp:cNvSpPr/>
      </dsp:nvSpPr>
      <dsp:spPr>
        <a:xfrm>
          <a:off x="5301622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01622" y="595"/>
        <a:ext cx="1078929" cy="1078929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8E478-5C3A-4E15-A417-1F73E5280143}">
      <dsp:nvSpPr>
        <dsp:cNvPr id="0" name=""/>
        <dsp:cNvSpPr/>
      </dsp:nvSpPr>
      <dsp:spPr>
        <a:xfrm>
          <a:off x="184904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849048" y="595"/>
        <a:ext cx="1078929" cy="1078929"/>
      </dsp:txXfrm>
    </dsp:sp>
    <dsp:sp modelId="{E3193ED6-620B-4FED-8B84-C5B084A31765}">
      <dsp:nvSpPr>
        <dsp:cNvPr id="0" name=""/>
        <dsp:cNvSpPr/>
      </dsp:nvSpPr>
      <dsp:spPr>
        <a:xfrm>
          <a:off x="2712191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12191" y="595"/>
        <a:ext cx="1078929" cy="1078929"/>
      </dsp:txXfrm>
    </dsp:sp>
    <dsp:sp modelId="{AA187D17-D528-4C9B-8E81-A4CB0CBC1DE6}">
      <dsp:nvSpPr>
        <dsp:cNvPr id="0" name=""/>
        <dsp:cNvSpPr/>
      </dsp:nvSpPr>
      <dsp:spPr>
        <a:xfrm>
          <a:off x="3575335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5335" y="595"/>
        <a:ext cx="1078929" cy="1078929"/>
      </dsp:txXfrm>
    </dsp:sp>
    <dsp:sp modelId="{5FE922F9-06D3-437E-96F4-7D309CE8F608}">
      <dsp:nvSpPr>
        <dsp:cNvPr id="0" name=""/>
        <dsp:cNvSpPr/>
      </dsp:nvSpPr>
      <dsp:spPr>
        <a:xfrm>
          <a:off x="443847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38478" y="595"/>
        <a:ext cx="1078929" cy="1078929"/>
      </dsp:txXfrm>
    </dsp:sp>
    <dsp:sp modelId="{8A1BB304-D822-40B5-A3E7-0679848C8369}">
      <dsp:nvSpPr>
        <dsp:cNvPr id="0" name=""/>
        <dsp:cNvSpPr/>
      </dsp:nvSpPr>
      <dsp:spPr>
        <a:xfrm>
          <a:off x="5301622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01622" y="595"/>
        <a:ext cx="1078929" cy="1078929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8E478-5C3A-4E15-A417-1F73E5280143}">
      <dsp:nvSpPr>
        <dsp:cNvPr id="0" name=""/>
        <dsp:cNvSpPr/>
      </dsp:nvSpPr>
      <dsp:spPr>
        <a:xfrm>
          <a:off x="184904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849048" y="595"/>
        <a:ext cx="1078929" cy="1078929"/>
      </dsp:txXfrm>
    </dsp:sp>
    <dsp:sp modelId="{E3193ED6-620B-4FED-8B84-C5B084A31765}">
      <dsp:nvSpPr>
        <dsp:cNvPr id="0" name=""/>
        <dsp:cNvSpPr/>
      </dsp:nvSpPr>
      <dsp:spPr>
        <a:xfrm>
          <a:off x="2712191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12191" y="595"/>
        <a:ext cx="1078929" cy="1078929"/>
      </dsp:txXfrm>
    </dsp:sp>
    <dsp:sp modelId="{AA187D17-D528-4C9B-8E81-A4CB0CBC1DE6}">
      <dsp:nvSpPr>
        <dsp:cNvPr id="0" name=""/>
        <dsp:cNvSpPr/>
      </dsp:nvSpPr>
      <dsp:spPr>
        <a:xfrm>
          <a:off x="3575335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5335" y="595"/>
        <a:ext cx="1078929" cy="1078929"/>
      </dsp:txXfrm>
    </dsp:sp>
    <dsp:sp modelId="{5FE922F9-06D3-437E-96F4-7D309CE8F608}">
      <dsp:nvSpPr>
        <dsp:cNvPr id="0" name=""/>
        <dsp:cNvSpPr/>
      </dsp:nvSpPr>
      <dsp:spPr>
        <a:xfrm>
          <a:off x="443847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38478" y="595"/>
        <a:ext cx="1078929" cy="1078929"/>
      </dsp:txXfrm>
    </dsp:sp>
    <dsp:sp modelId="{8A1BB304-D822-40B5-A3E7-0679848C8369}">
      <dsp:nvSpPr>
        <dsp:cNvPr id="0" name=""/>
        <dsp:cNvSpPr/>
      </dsp:nvSpPr>
      <dsp:spPr>
        <a:xfrm>
          <a:off x="5301622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01622" y="595"/>
        <a:ext cx="1078929" cy="1078929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91B8AF-65B8-4848-8289-6CC55D410900}">
      <dsp:nvSpPr>
        <dsp:cNvPr id="0" name=""/>
        <dsp:cNvSpPr/>
      </dsp:nvSpPr>
      <dsp:spPr>
        <a:xfrm rot="16200000">
          <a:off x="-482193" y="482913"/>
          <a:ext cx="2839864" cy="1874036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200" kern="1200" dirty="0" smtClean="0">
              <a:latin typeface="微軟正黑體" pitchFamily="34" charset="-120"/>
              <a:ea typeface="微軟正黑體" pitchFamily="34" charset="-120"/>
            </a:rPr>
            <a:t>增加</a:t>
          </a:r>
          <a:r>
            <a:rPr lang="en-US" altLang="zh-TW" sz="3200" kern="1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3200" kern="12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3200" kern="1200" dirty="0" smtClean="0">
              <a:latin typeface="微軟正黑體" pitchFamily="34" charset="-120"/>
              <a:ea typeface="微軟正黑體" pitchFamily="34" charset="-120"/>
            </a:rPr>
            <a:t>產能</a:t>
          </a:r>
          <a:endParaRPr lang="en-US" altLang="zh-TW" sz="3200" kern="1200" dirty="0" smtClean="0">
            <a:latin typeface="微軟正黑體" pitchFamily="34" charset="-120"/>
            <a:ea typeface="微軟正黑體" pitchFamily="34" charset="-120"/>
          </a:endParaRPr>
        </a:p>
      </dsp:txBody>
      <dsp:txXfrm rot="16200000">
        <a:off x="-482193" y="482913"/>
        <a:ext cx="2839864" cy="1874036"/>
      </dsp:txXfrm>
    </dsp:sp>
    <dsp:sp modelId="{9FB39B42-730C-4CCB-A96C-4B15B807ACF6}">
      <dsp:nvSpPr>
        <dsp:cNvPr id="0" name=""/>
        <dsp:cNvSpPr/>
      </dsp:nvSpPr>
      <dsp:spPr>
        <a:xfrm rot="16200000">
          <a:off x="1532395" y="482913"/>
          <a:ext cx="2839864" cy="1874036"/>
        </a:xfrm>
        <a:prstGeom prst="flowChartManualOperati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微軟正黑體" pitchFamily="34" charset="-120"/>
              <a:ea typeface="微軟正黑體" pitchFamily="34" charset="-120"/>
            </a:rPr>
            <a:t>設置</a:t>
          </a:r>
          <a:r>
            <a:rPr lang="en-US" altLang="zh-TW" sz="3200" kern="1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3200" kern="12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3200" kern="1200" dirty="0" smtClean="0">
              <a:latin typeface="微軟正黑體" pitchFamily="34" charset="-120"/>
              <a:ea typeface="微軟正黑體" pitchFamily="34" charset="-120"/>
            </a:rPr>
            <a:t>緩衝</a:t>
          </a:r>
          <a:r>
            <a:rPr lang="en-US" altLang="zh-TW" sz="3200" kern="1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3200" kern="12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3200" kern="1200" dirty="0" smtClean="0">
              <a:latin typeface="微軟正黑體" pitchFamily="34" charset="-120"/>
              <a:ea typeface="微軟正黑體" pitchFamily="34" charset="-120"/>
            </a:rPr>
            <a:t>存貨</a:t>
          </a:r>
          <a:endParaRPr lang="zh-TW" altLang="en-US" sz="3200" kern="1200" dirty="0">
            <a:latin typeface="微軟正黑體" pitchFamily="34" charset="-120"/>
            <a:ea typeface="微軟正黑體" pitchFamily="34" charset="-120"/>
          </a:endParaRPr>
        </a:p>
      </dsp:txBody>
      <dsp:txXfrm rot="16200000">
        <a:off x="1532395" y="482913"/>
        <a:ext cx="2839864" cy="1874036"/>
      </dsp:txXfrm>
    </dsp:sp>
    <dsp:sp modelId="{84A282CE-14CA-4BA4-BF50-6658E2C5D4AB}">
      <dsp:nvSpPr>
        <dsp:cNvPr id="0" name=""/>
        <dsp:cNvSpPr/>
      </dsp:nvSpPr>
      <dsp:spPr>
        <a:xfrm rot="16200000">
          <a:off x="3546985" y="482913"/>
          <a:ext cx="2839864" cy="1874036"/>
        </a:xfrm>
        <a:prstGeom prst="flowChartManualOperati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微軟正黑體" pitchFamily="34" charset="-120"/>
              <a:ea typeface="微軟正黑體" pitchFamily="34" charset="-120"/>
            </a:rPr>
            <a:t>增加</a:t>
          </a:r>
          <a:r>
            <a:rPr lang="en-US" altLang="zh-TW" sz="3200" kern="1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3200" kern="12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3200" kern="1200" dirty="0" smtClean="0">
              <a:latin typeface="微軟正黑體" pitchFamily="34" charset="-120"/>
              <a:ea typeface="微軟正黑體" pitchFamily="34" charset="-120"/>
            </a:rPr>
            <a:t>設備</a:t>
          </a:r>
          <a:endParaRPr lang="zh-TW" altLang="en-US" sz="3200" kern="1200" dirty="0">
            <a:latin typeface="微軟正黑體" pitchFamily="34" charset="-120"/>
            <a:ea typeface="微軟正黑體" pitchFamily="34" charset="-120"/>
          </a:endParaRPr>
        </a:p>
      </dsp:txBody>
      <dsp:txXfrm rot="16200000">
        <a:off x="3546985" y="482913"/>
        <a:ext cx="2839864" cy="1874036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8E478-5C3A-4E15-A417-1F73E5280143}">
      <dsp:nvSpPr>
        <dsp:cNvPr id="0" name=""/>
        <dsp:cNvSpPr/>
      </dsp:nvSpPr>
      <dsp:spPr>
        <a:xfrm>
          <a:off x="184904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849048" y="595"/>
        <a:ext cx="1078929" cy="1078929"/>
      </dsp:txXfrm>
    </dsp:sp>
    <dsp:sp modelId="{E3193ED6-620B-4FED-8B84-C5B084A31765}">
      <dsp:nvSpPr>
        <dsp:cNvPr id="0" name=""/>
        <dsp:cNvSpPr/>
      </dsp:nvSpPr>
      <dsp:spPr>
        <a:xfrm>
          <a:off x="2712191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12191" y="595"/>
        <a:ext cx="1078929" cy="1078929"/>
      </dsp:txXfrm>
    </dsp:sp>
    <dsp:sp modelId="{AA187D17-D528-4C9B-8E81-A4CB0CBC1DE6}">
      <dsp:nvSpPr>
        <dsp:cNvPr id="0" name=""/>
        <dsp:cNvSpPr/>
      </dsp:nvSpPr>
      <dsp:spPr>
        <a:xfrm>
          <a:off x="3575335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5335" y="595"/>
        <a:ext cx="1078929" cy="1078929"/>
      </dsp:txXfrm>
    </dsp:sp>
    <dsp:sp modelId="{5FE922F9-06D3-437E-96F4-7D309CE8F608}">
      <dsp:nvSpPr>
        <dsp:cNvPr id="0" name=""/>
        <dsp:cNvSpPr/>
      </dsp:nvSpPr>
      <dsp:spPr>
        <a:xfrm>
          <a:off x="443847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38478" y="595"/>
        <a:ext cx="1078929" cy="1078929"/>
      </dsp:txXfrm>
    </dsp:sp>
    <dsp:sp modelId="{8A1BB304-D822-40B5-A3E7-0679848C8369}">
      <dsp:nvSpPr>
        <dsp:cNvPr id="0" name=""/>
        <dsp:cNvSpPr/>
      </dsp:nvSpPr>
      <dsp:spPr>
        <a:xfrm>
          <a:off x="5301622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01622" y="595"/>
        <a:ext cx="1078929" cy="1078929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C1EC0D-68B8-4E77-81CA-9C1626871BFA}">
      <dsp:nvSpPr>
        <dsp:cNvPr id="0" name=""/>
        <dsp:cNvSpPr/>
      </dsp:nvSpPr>
      <dsp:spPr>
        <a:xfrm>
          <a:off x="0" y="79208"/>
          <a:ext cx="6984776" cy="2793910"/>
        </a:xfrm>
        <a:prstGeom prst="leftRightRibbon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649BD-6695-436C-A38B-343BD50D8779}">
      <dsp:nvSpPr>
        <dsp:cNvPr id="0" name=""/>
        <dsp:cNvSpPr/>
      </dsp:nvSpPr>
      <dsp:spPr>
        <a:xfrm>
          <a:off x="810582" y="582969"/>
          <a:ext cx="2304976" cy="13690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微軟正黑體" pitchFamily="34" charset="-120"/>
              <a:ea typeface="微軟正黑體" pitchFamily="34" charset="-120"/>
            </a:rPr>
            <a:t>擴充太頻繁</a:t>
          </a:r>
          <a:endParaRPr lang="zh-TW" altLang="en-US" sz="3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810582" y="582969"/>
        <a:ext cx="2304976" cy="1369016"/>
      </dsp:txXfrm>
    </dsp:sp>
    <dsp:sp modelId="{875280AB-78A1-417A-89CC-6C489CB480EC}">
      <dsp:nvSpPr>
        <dsp:cNvPr id="0" name=""/>
        <dsp:cNvSpPr/>
      </dsp:nvSpPr>
      <dsp:spPr>
        <a:xfrm>
          <a:off x="3492388" y="1015168"/>
          <a:ext cx="2724062" cy="13690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微軟正黑體" pitchFamily="34" charset="-120"/>
              <a:ea typeface="微軟正黑體" pitchFamily="34" charset="-120"/>
            </a:rPr>
            <a:t>擴充不頻繁</a:t>
          </a:r>
          <a:endParaRPr lang="zh-TW" altLang="en-US" sz="3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492388" y="1015168"/>
        <a:ext cx="2724062" cy="136901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8E478-5C3A-4E15-A417-1F73E5280143}">
      <dsp:nvSpPr>
        <dsp:cNvPr id="0" name=""/>
        <dsp:cNvSpPr/>
      </dsp:nvSpPr>
      <dsp:spPr>
        <a:xfrm>
          <a:off x="184904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849048" y="595"/>
        <a:ext cx="1078929" cy="1078929"/>
      </dsp:txXfrm>
    </dsp:sp>
    <dsp:sp modelId="{E3193ED6-620B-4FED-8B84-C5B084A31765}">
      <dsp:nvSpPr>
        <dsp:cNvPr id="0" name=""/>
        <dsp:cNvSpPr/>
      </dsp:nvSpPr>
      <dsp:spPr>
        <a:xfrm>
          <a:off x="2712191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12191" y="595"/>
        <a:ext cx="1078929" cy="1078929"/>
      </dsp:txXfrm>
    </dsp:sp>
    <dsp:sp modelId="{AA187D17-D528-4C9B-8E81-A4CB0CBC1DE6}">
      <dsp:nvSpPr>
        <dsp:cNvPr id="0" name=""/>
        <dsp:cNvSpPr/>
      </dsp:nvSpPr>
      <dsp:spPr>
        <a:xfrm>
          <a:off x="3575335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5335" y="595"/>
        <a:ext cx="1078929" cy="1078929"/>
      </dsp:txXfrm>
    </dsp:sp>
    <dsp:sp modelId="{5FE922F9-06D3-437E-96F4-7D309CE8F608}">
      <dsp:nvSpPr>
        <dsp:cNvPr id="0" name=""/>
        <dsp:cNvSpPr/>
      </dsp:nvSpPr>
      <dsp:spPr>
        <a:xfrm>
          <a:off x="443847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38478" y="595"/>
        <a:ext cx="1078929" cy="1078929"/>
      </dsp:txXfrm>
    </dsp:sp>
    <dsp:sp modelId="{8A1BB304-D822-40B5-A3E7-0679848C8369}">
      <dsp:nvSpPr>
        <dsp:cNvPr id="0" name=""/>
        <dsp:cNvSpPr/>
      </dsp:nvSpPr>
      <dsp:spPr>
        <a:xfrm>
          <a:off x="5301622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01622" y="595"/>
        <a:ext cx="1078929" cy="1078929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8E478-5C3A-4E15-A417-1F73E5280143}">
      <dsp:nvSpPr>
        <dsp:cNvPr id="0" name=""/>
        <dsp:cNvSpPr/>
      </dsp:nvSpPr>
      <dsp:spPr>
        <a:xfrm>
          <a:off x="184904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849048" y="595"/>
        <a:ext cx="1078929" cy="1078929"/>
      </dsp:txXfrm>
    </dsp:sp>
    <dsp:sp modelId="{E3193ED6-620B-4FED-8B84-C5B084A31765}">
      <dsp:nvSpPr>
        <dsp:cNvPr id="0" name=""/>
        <dsp:cNvSpPr/>
      </dsp:nvSpPr>
      <dsp:spPr>
        <a:xfrm>
          <a:off x="2712191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12191" y="595"/>
        <a:ext cx="1078929" cy="1078929"/>
      </dsp:txXfrm>
    </dsp:sp>
    <dsp:sp modelId="{AA187D17-D528-4C9B-8E81-A4CB0CBC1DE6}">
      <dsp:nvSpPr>
        <dsp:cNvPr id="0" name=""/>
        <dsp:cNvSpPr/>
      </dsp:nvSpPr>
      <dsp:spPr>
        <a:xfrm>
          <a:off x="3575335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5335" y="595"/>
        <a:ext cx="1078929" cy="1078929"/>
      </dsp:txXfrm>
    </dsp:sp>
    <dsp:sp modelId="{5FE922F9-06D3-437E-96F4-7D309CE8F608}">
      <dsp:nvSpPr>
        <dsp:cNvPr id="0" name=""/>
        <dsp:cNvSpPr/>
      </dsp:nvSpPr>
      <dsp:spPr>
        <a:xfrm>
          <a:off x="443847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38478" y="595"/>
        <a:ext cx="1078929" cy="1078929"/>
      </dsp:txXfrm>
    </dsp:sp>
    <dsp:sp modelId="{8A1BB304-D822-40B5-A3E7-0679848C8369}">
      <dsp:nvSpPr>
        <dsp:cNvPr id="0" name=""/>
        <dsp:cNvSpPr/>
      </dsp:nvSpPr>
      <dsp:spPr>
        <a:xfrm>
          <a:off x="5301622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01622" y="595"/>
        <a:ext cx="1078929" cy="1078929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8E478-5C3A-4E15-A417-1F73E5280143}">
      <dsp:nvSpPr>
        <dsp:cNvPr id="0" name=""/>
        <dsp:cNvSpPr/>
      </dsp:nvSpPr>
      <dsp:spPr>
        <a:xfrm>
          <a:off x="184904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849048" y="595"/>
        <a:ext cx="1078929" cy="1078929"/>
      </dsp:txXfrm>
    </dsp:sp>
    <dsp:sp modelId="{E3193ED6-620B-4FED-8B84-C5B084A31765}">
      <dsp:nvSpPr>
        <dsp:cNvPr id="0" name=""/>
        <dsp:cNvSpPr/>
      </dsp:nvSpPr>
      <dsp:spPr>
        <a:xfrm>
          <a:off x="2712191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12191" y="595"/>
        <a:ext cx="1078929" cy="1078929"/>
      </dsp:txXfrm>
    </dsp:sp>
    <dsp:sp modelId="{AA187D17-D528-4C9B-8E81-A4CB0CBC1DE6}">
      <dsp:nvSpPr>
        <dsp:cNvPr id="0" name=""/>
        <dsp:cNvSpPr/>
      </dsp:nvSpPr>
      <dsp:spPr>
        <a:xfrm>
          <a:off x="3575335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5335" y="595"/>
        <a:ext cx="1078929" cy="1078929"/>
      </dsp:txXfrm>
    </dsp:sp>
    <dsp:sp modelId="{5FE922F9-06D3-437E-96F4-7D309CE8F608}">
      <dsp:nvSpPr>
        <dsp:cNvPr id="0" name=""/>
        <dsp:cNvSpPr/>
      </dsp:nvSpPr>
      <dsp:spPr>
        <a:xfrm>
          <a:off x="443847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38478" y="595"/>
        <a:ext cx="1078929" cy="1078929"/>
      </dsp:txXfrm>
    </dsp:sp>
    <dsp:sp modelId="{8A1BB304-D822-40B5-A3E7-0679848C8369}">
      <dsp:nvSpPr>
        <dsp:cNvPr id="0" name=""/>
        <dsp:cNvSpPr/>
      </dsp:nvSpPr>
      <dsp:spPr>
        <a:xfrm>
          <a:off x="5301622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01622" y="595"/>
        <a:ext cx="1078929" cy="1078929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5A2B28-3443-48F6-AAE3-31DE35B05F4C}">
      <dsp:nvSpPr>
        <dsp:cNvPr id="0" name=""/>
        <dsp:cNvSpPr/>
      </dsp:nvSpPr>
      <dsp:spPr>
        <a:xfrm>
          <a:off x="0" y="333166"/>
          <a:ext cx="6768752" cy="2707500"/>
        </a:xfrm>
        <a:prstGeom prst="leftRightRibbon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72794-7044-49E3-AC93-66288E566F93}">
      <dsp:nvSpPr>
        <dsp:cNvPr id="0" name=""/>
        <dsp:cNvSpPr/>
      </dsp:nvSpPr>
      <dsp:spPr>
        <a:xfrm>
          <a:off x="812250" y="806979"/>
          <a:ext cx="2233688" cy="132667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微軟正黑體" pitchFamily="34" charset="-120"/>
              <a:ea typeface="微軟正黑體" pitchFamily="34" charset="-120"/>
            </a:rPr>
            <a:t>外包</a:t>
          </a:r>
          <a:endParaRPr lang="zh-TW" altLang="en-US" sz="3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812250" y="806979"/>
        <a:ext cx="2233688" cy="1326675"/>
      </dsp:txXfrm>
    </dsp:sp>
    <dsp:sp modelId="{A469F489-9289-4736-95C8-0401D32C4195}">
      <dsp:nvSpPr>
        <dsp:cNvPr id="0" name=""/>
        <dsp:cNvSpPr/>
      </dsp:nvSpPr>
      <dsp:spPr>
        <a:xfrm>
          <a:off x="3384376" y="1240179"/>
          <a:ext cx="2639813" cy="132667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微軟正黑體" pitchFamily="34" charset="-120"/>
              <a:ea typeface="微軟正黑體" pitchFamily="34" charset="-120"/>
            </a:rPr>
            <a:t>分享產能</a:t>
          </a:r>
          <a:endParaRPr lang="zh-TW" altLang="en-US" sz="3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384376" y="1240179"/>
        <a:ext cx="2639813" cy="1326675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8E478-5C3A-4E15-A417-1F73E5280143}">
      <dsp:nvSpPr>
        <dsp:cNvPr id="0" name=""/>
        <dsp:cNvSpPr/>
      </dsp:nvSpPr>
      <dsp:spPr>
        <a:xfrm>
          <a:off x="184904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849048" y="595"/>
        <a:ext cx="1078929" cy="1078929"/>
      </dsp:txXfrm>
    </dsp:sp>
    <dsp:sp modelId="{E3193ED6-620B-4FED-8B84-C5B084A31765}">
      <dsp:nvSpPr>
        <dsp:cNvPr id="0" name=""/>
        <dsp:cNvSpPr/>
      </dsp:nvSpPr>
      <dsp:spPr>
        <a:xfrm>
          <a:off x="2712191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12191" y="595"/>
        <a:ext cx="1078929" cy="1078929"/>
      </dsp:txXfrm>
    </dsp:sp>
    <dsp:sp modelId="{AA187D17-D528-4C9B-8E81-A4CB0CBC1DE6}">
      <dsp:nvSpPr>
        <dsp:cNvPr id="0" name=""/>
        <dsp:cNvSpPr/>
      </dsp:nvSpPr>
      <dsp:spPr>
        <a:xfrm>
          <a:off x="3575335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5335" y="595"/>
        <a:ext cx="1078929" cy="1078929"/>
      </dsp:txXfrm>
    </dsp:sp>
    <dsp:sp modelId="{5FE922F9-06D3-437E-96F4-7D309CE8F608}">
      <dsp:nvSpPr>
        <dsp:cNvPr id="0" name=""/>
        <dsp:cNvSpPr/>
      </dsp:nvSpPr>
      <dsp:spPr>
        <a:xfrm>
          <a:off x="443847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38478" y="595"/>
        <a:ext cx="1078929" cy="1078929"/>
      </dsp:txXfrm>
    </dsp:sp>
    <dsp:sp modelId="{8A1BB304-D822-40B5-A3E7-0679848C8369}">
      <dsp:nvSpPr>
        <dsp:cNvPr id="0" name=""/>
        <dsp:cNvSpPr/>
      </dsp:nvSpPr>
      <dsp:spPr>
        <a:xfrm>
          <a:off x="5301622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01622" y="595"/>
        <a:ext cx="1078929" cy="1078929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AE559A-4ABE-4000-A4C6-1BA4CB57D30E}">
      <dsp:nvSpPr>
        <dsp:cNvPr id="0" name=""/>
        <dsp:cNvSpPr/>
      </dsp:nvSpPr>
      <dsp:spPr>
        <a:xfrm>
          <a:off x="507656" y="0"/>
          <a:ext cx="5753439" cy="273630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91A62B-356B-4B19-AF02-2084CC55ED54}">
      <dsp:nvSpPr>
        <dsp:cNvPr id="0" name=""/>
        <dsp:cNvSpPr/>
      </dsp:nvSpPr>
      <dsp:spPr>
        <a:xfrm>
          <a:off x="3305" y="820891"/>
          <a:ext cx="2042523" cy="10945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微軟正黑體" pitchFamily="34" charset="-120"/>
              <a:ea typeface="微軟正黑體" pitchFamily="34" charset="-120"/>
            </a:rPr>
            <a:t>預測個別產品的銷售量</a:t>
          </a:r>
          <a:endParaRPr lang="zh-TW" altLang="en-US" sz="2000" b="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305" y="820891"/>
        <a:ext cx="2042523" cy="1094521"/>
      </dsp:txXfrm>
    </dsp:sp>
    <dsp:sp modelId="{1876F842-BD6E-415C-9E16-B92DD15D9E69}">
      <dsp:nvSpPr>
        <dsp:cNvPr id="0" name=""/>
        <dsp:cNvSpPr/>
      </dsp:nvSpPr>
      <dsp:spPr>
        <a:xfrm>
          <a:off x="2363114" y="820891"/>
          <a:ext cx="2042523" cy="10945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微軟正黑體" pitchFamily="34" charset="-120"/>
              <a:ea typeface="微軟正黑體" pitchFamily="34" charset="-120"/>
            </a:rPr>
            <a:t>估計符合產品線預測的設備和</a:t>
          </a:r>
          <a:endParaRPr lang="zh-TW" altLang="en-US" sz="2000" b="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363114" y="820891"/>
        <a:ext cx="2042523" cy="1094521"/>
      </dsp:txXfrm>
    </dsp:sp>
    <dsp:sp modelId="{15A5C12B-7794-43BC-870D-6CE30130A5BD}">
      <dsp:nvSpPr>
        <dsp:cNvPr id="0" name=""/>
        <dsp:cNvSpPr/>
      </dsp:nvSpPr>
      <dsp:spPr>
        <a:xfrm>
          <a:off x="4722923" y="820891"/>
          <a:ext cx="2042523" cy="10945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微軟正黑體" pitchFamily="34" charset="-120"/>
              <a:ea typeface="微軟正黑體" pitchFamily="34" charset="-120"/>
            </a:rPr>
            <a:t>預估規劃</a:t>
          </a:r>
          <a:r>
            <a:rPr lang="zh-TW" altLang="en-US" sz="2000" b="0" kern="1200" dirty="0" smtClean="0">
              <a:latin typeface="微軟正黑體" pitchFamily="34" charset="-120"/>
              <a:ea typeface="微軟正黑體" pitchFamily="34" charset="-120"/>
            </a:rPr>
            <a:t>期間</a:t>
          </a:r>
          <a:r>
            <a:rPr lang="en-US" altLang="zh-TW" sz="2000" b="0" kern="1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000" b="0" kern="12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2000" b="0" kern="1200" dirty="0" smtClean="0">
              <a:latin typeface="微軟正黑體" pitchFamily="34" charset="-120"/>
              <a:ea typeface="微軟正黑體" pitchFamily="34" charset="-120"/>
            </a:rPr>
            <a:t>人工</a:t>
          </a:r>
          <a:r>
            <a:rPr lang="zh-TW" altLang="en-US" sz="2000" b="0" kern="1200" dirty="0" smtClean="0">
              <a:latin typeface="微軟正黑體" pitchFamily="34" charset="-120"/>
              <a:ea typeface="微軟正黑體" pitchFamily="34" charset="-120"/>
            </a:rPr>
            <a:t>和設備</a:t>
          </a:r>
          <a:r>
            <a:rPr lang="zh-TW" altLang="en-US" sz="2000" b="0" kern="1200" dirty="0" smtClean="0">
              <a:latin typeface="微軟正黑體" pitchFamily="34" charset="-120"/>
              <a:ea typeface="微軟正黑體" pitchFamily="34" charset="-120"/>
            </a:rPr>
            <a:t>的</a:t>
          </a:r>
          <a:r>
            <a:rPr lang="en-US" altLang="zh-TW" sz="2000" b="0" kern="1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000" b="0" kern="12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2000" b="0" kern="1200" dirty="0" smtClean="0">
              <a:latin typeface="微軟正黑體" pitchFamily="34" charset="-120"/>
              <a:ea typeface="微軟正黑體" pitchFamily="34" charset="-120"/>
            </a:rPr>
            <a:t>取得</a:t>
          </a:r>
          <a:r>
            <a:rPr lang="zh-TW" altLang="en-US" sz="2000" b="0" kern="1200" dirty="0" smtClean="0">
              <a:latin typeface="微軟正黑體" pitchFamily="34" charset="-120"/>
              <a:ea typeface="微軟正黑體" pitchFamily="34" charset="-120"/>
            </a:rPr>
            <a:t>性</a:t>
          </a:r>
          <a:endParaRPr lang="zh-TW" altLang="en-US" sz="2000" b="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722923" y="820891"/>
        <a:ext cx="2042523" cy="1094521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8E478-5C3A-4E15-A417-1F73E5280143}">
      <dsp:nvSpPr>
        <dsp:cNvPr id="0" name=""/>
        <dsp:cNvSpPr/>
      </dsp:nvSpPr>
      <dsp:spPr>
        <a:xfrm>
          <a:off x="184904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849048" y="595"/>
        <a:ext cx="1078929" cy="1078929"/>
      </dsp:txXfrm>
    </dsp:sp>
    <dsp:sp modelId="{E3193ED6-620B-4FED-8B84-C5B084A31765}">
      <dsp:nvSpPr>
        <dsp:cNvPr id="0" name=""/>
        <dsp:cNvSpPr/>
      </dsp:nvSpPr>
      <dsp:spPr>
        <a:xfrm>
          <a:off x="2712191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12191" y="595"/>
        <a:ext cx="1078929" cy="1078929"/>
      </dsp:txXfrm>
    </dsp:sp>
    <dsp:sp modelId="{AA187D17-D528-4C9B-8E81-A4CB0CBC1DE6}">
      <dsp:nvSpPr>
        <dsp:cNvPr id="0" name=""/>
        <dsp:cNvSpPr/>
      </dsp:nvSpPr>
      <dsp:spPr>
        <a:xfrm>
          <a:off x="3575335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5335" y="595"/>
        <a:ext cx="1078929" cy="1078929"/>
      </dsp:txXfrm>
    </dsp:sp>
    <dsp:sp modelId="{5FE922F9-06D3-437E-96F4-7D309CE8F608}">
      <dsp:nvSpPr>
        <dsp:cNvPr id="0" name=""/>
        <dsp:cNvSpPr/>
      </dsp:nvSpPr>
      <dsp:spPr>
        <a:xfrm>
          <a:off x="443847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38478" y="595"/>
        <a:ext cx="1078929" cy="1078929"/>
      </dsp:txXfrm>
    </dsp:sp>
    <dsp:sp modelId="{8A1BB304-D822-40B5-A3E7-0679848C8369}">
      <dsp:nvSpPr>
        <dsp:cNvPr id="0" name=""/>
        <dsp:cNvSpPr/>
      </dsp:nvSpPr>
      <dsp:spPr>
        <a:xfrm>
          <a:off x="5301622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01622" y="595"/>
        <a:ext cx="1078929" cy="1078929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8E478-5C3A-4E15-A417-1F73E5280143}">
      <dsp:nvSpPr>
        <dsp:cNvPr id="0" name=""/>
        <dsp:cNvSpPr/>
      </dsp:nvSpPr>
      <dsp:spPr>
        <a:xfrm>
          <a:off x="184904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849048" y="595"/>
        <a:ext cx="1078929" cy="1078929"/>
      </dsp:txXfrm>
    </dsp:sp>
    <dsp:sp modelId="{E3193ED6-620B-4FED-8B84-C5B084A31765}">
      <dsp:nvSpPr>
        <dsp:cNvPr id="0" name=""/>
        <dsp:cNvSpPr/>
      </dsp:nvSpPr>
      <dsp:spPr>
        <a:xfrm>
          <a:off x="2712191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12191" y="595"/>
        <a:ext cx="1078929" cy="1078929"/>
      </dsp:txXfrm>
    </dsp:sp>
    <dsp:sp modelId="{AA187D17-D528-4C9B-8E81-A4CB0CBC1DE6}">
      <dsp:nvSpPr>
        <dsp:cNvPr id="0" name=""/>
        <dsp:cNvSpPr/>
      </dsp:nvSpPr>
      <dsp:spPr>
        <a:xfrm>
          <a:off x="3575335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5335" y="595"/>
        <a:ext cx="1078929" cy="1078929"/>
      </dsp:txXfrm>
    </dsp:sp>
    <dsp:sp modelId="{5FE922F9-06D3-437E-96F4-7D309CE8F608}">
      <dsp:nvSpPr>
        <dsp:cNvPr id="0" name=""/>
        <dsp:cNvSpPr/>
      </dsp:nvSpPr>
      <dsp:spPr>
        <a:xfrm>
          <a:off x="443847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38478" y="595"/>
        <a:ext cx="1078929" cy="1078929"/>
      </dsp:txXfrm>
    </dsp:sp>
    <dsp:sp modelId="{8A1BB304-D822-40B5-A3E7-0679848C8369}">
      <dsp:nvSpPr>
        <dsp:cNvPr id="0" name=""/>
        <dsp:cNvSpPr/>
      </dsp:nvSpPr>
      <dsp:spPr>
        <a:xfrm>
          <a:off x="5301622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01622" y="595"/>
        <a:ext cx="1078929" cy="1078929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8E478-5C3A-4E15-A417-1F73E5280143}">
      <dsp:nvSpPr>
        <dsp:cNvPr id="0" name=""/>
        <dsp:cNvSpPr/>
      </dsp:nvSpPr>
      <dsp:spPr>
        <a:xfrm>
          <a:off x="184904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849048" y="595"/>
        <a:ext cx="1078929" cy="1078929"/>
      </dsp:txXfrm>
    </dsp:sp>
    <dsp:sp modelId="{E3193ED6-620B-4FED-8B84-C5B084A31765}">
      <dsp:nvSpPr>
        <dsp:cNvPr id="0" name=""/>
        <dsp:cNvSpPr/>
      </dsp:nvSpPr>
      <dsp:spPr>
        <a:xfrm>
          <a:off x="2712191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12191" y="595"/>
        <a:ext cx="1078929" cy="1078929"/>
      </dsp:txXfrm>
    </dsp:sp>
    <dsp:sp modelId="{AA187D17-D528-4C9B-8E81-A4CB0CBC1DE6}">
      <dsp:nvSpPr>
        <dsp:cNvPr id="0" name=""/>
        <dsp:cNvSpPr/>
      </dsp:nvSpPr>
      <dsp:spPr>
        <a:xfrm>
          <a:off x="3575335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5335" y="595"/>
        <a:ext cx="1078929" cy="1078929"/>
      </dsp:txXfrm>
    </dsp:sp>
    <dsp:sp modelId="{5FE922F9-06D3-437E-96F4-7D309CE8F608}">
      <dsp:nvSpPr>
        <dsp:cNvPr id="0" name=""/>
        <dsp:cNvSpPr/>
      </dsp:nvSpPr>
      <dsp:spPr>
        <a:xfrm>
          <a:off x="443847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38478" y="595"/>
        <a:ext cx="1078929" cy="1078929"/>
      </dsp:txXfrm>
    </dsp:sp>
    <dsp:sp modelId="{8A1BB304-D822-40B5-A3E7-0679848C8369}">
      <dsp:nvSpPr>
        <dsp:cNvPr id="0" name=""/>
        <dsp:cNvSpPr/>
      </dsp:nvSpPr>
      <dsp:spPr>
        <a:xfrm>
          <a:off x="5301622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01622" y="595"/>
        <a:ext cx="1078929" cy="1078929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8E478-5C3A-4E15-A417-1F73E5280143}">
      <dsp:nvSpPr>
        <dsp:cNvPr id="0" name=""/>
        <dsp:cNvSpPr/>
      </dsp:nvSpPr>
      <dsp:spPr>
        <a:xfrm>
          <a:off x="184904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849048" y="595"/>
        <a:ext cx="1078929" cy="1078929"/>
      </dsp:txXfrm>
    </dsp:sp>
    <dsp:sp modelId="{E3193ED6-620B-4FED-8B84-C5B084A31765}">
      <dsp:nvSpPr>
        <dsp:cNvPr id="0" name=""/>
        <dsp:cNvSpPr/>
      </dsp:nvSpPr>
      <dsp:spPr>
        <a:xfrm>
          <a:off x="2712191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12191" y="595"/>
        <a:ext cx="1078929" cy="1078929"/>
      </dsp:txXfrm>
    </dsp:sp>
    <dsp:sp modelId="{AA187D17-D528-4C9B-8E81-A4CB0CBC1DE6}">
      <dsp:nvSpPr>
        <dsp:cNvPr id="0" name=""/>
        <dsp:cNvSpPr/>
      </dsp:nvSpPr>
      <dsp:spPr>
        <a:xfrm>
          <a:off x="3575335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5335" y="595"/>
        <a:ext cx="1078929" cy="1078929"/>
      </dsp:txXfrm>
    </dsp:sp>
    <dsp:sp modelId="{5FE922F9-06D3-437E-96F4-7D309CE8F608}">
      <dsp:nvSpPr>
        <dsp:cNvPr id="0" name=""/>
        <dsp:cNvSpPr/>
      </dsp:nvSpPr>
      <dsp:spPr>
        <a:xfrm>
          <a:off x="443847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38478" y="595"/>
        <a:ext cx="1078929" cy="1078929"/>
      </dsp:txXfrm>
    </dsp:sp>
    <dsp:sp modelId="{8A1BB304-D822-40B5-A3E7-0679848C8369}">
      <dsp:nvSpPr>
        <dsp:cNvPr id="0" name=""/>
        <dsp:cNvSpPr/>
      </dsp:nvSpPr>
      <dsp:spPr>
        <a:xfrm>
          <a:off x="5301622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01622" y="595"/>
        <a:ext cx="1078929" cy="1078929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8E478-5C3A-4E15-A417-1F73E5280143}">
      <dsp:nvSpPr>
        <dsp:cNvPr id="0" name=""/>
        <dsp:cNvSpPr/>
      </dsp:nvSpPr>
      <dsp:spPr>
        <a:xfrm>
          <a:off x="184904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849048" y="595"/>
        <a:ext cx="1078929" cy="1078929"/>
      </dsp:txXfrm>
    </dsp:sp>
    <dsp:sp modelId="{E3193ED6-620B-4FED-8B84-C5B084A31765}">
      <dsp:nvSpPr>
        <dsp:cNvPr id="0" name=""/>
        <dsp:cNvSpPr/>
      </dsp:nvSpPr>
      <dsp:spPr>
        <a:xfrm>
          <a:off x="2712191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12191" y="595"/>
        <a:ext cx="1078929" cy="1078929"/>
      </dsp:txXfrm>
    </dsp:sp>
    <dsp:sp modelId="{AA187D17-D528-4C9B-8E81-A4CB0CBC1DE6}">
      <dsp:nvSpPr>
        <dsp:cNvPr id="0" name=""/>
        <dsp:cNvSpPr/>
      </dsp:nvSpPr>
      <dsp:spPr>
        <a:xfrm>
          <a:off x="3575335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5335" y="595"/>
        <a:ext cx="1078929" cy="1078929"/>
      </dsp:txXfrm>
    </dsp:sp>
    <dsp:sp modelId="{5FE922F9-06D3-437E-96F4-7D309CE8F608}">
      <dsp:nvSpPr>
        <dsp:cNvPr id="0" name=""/>
        <dsp:cNvSpPr/>
      </dsp:nvSpPr>
      <dsp:spPr>
        <a:xfrm>
          <a:off x="443847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38478" y="595"/>
        <a:ext cx="1078929" cy="1078929"/>
      </dsp:txXfrm>
    </dsp:sp>
    <dsp:sp modelId="{8A1BB304-D822-40B5-A3E7-0679848C8369}">
      <dsp:nvSpPr>
        <dsp:cNvPr id="0" name=""/>
        <dsp:cNvSpPr/>
      </dsp:nvSpPr>
      <dsp:spPr>
        <a:xfrm>
          <a:off x="5301622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01622" y="595"/>
        <a:ext cx="1078929" cy="107892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8E478-5C3A-4E15-A417-1F73E5280143}">
      <dsp:nvSpPr>
        <dsp:cNvPr id="0" name=""/>
        <dsp:cNvSpPr/>
      </dsp:nvSpPr>
      <dsp:spPr>
        <a:xfrm>
          <a:off x="184904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849048" y="595"/>
        <a:ext cx="1078929" cy="1078929"/>
      </dsp:txXfrm>
    </dsp:sp>
    <dsp:sp modelId="{E3193ED6-620B-4FED-8B84-C5B084A31765}">
      <dsp:nvSpPr>
        <dsp:cNvPr id="0" name=""/>
        <dsp:cNvSpPr/>
      </dsp:nvSpPr>
      <dsp:spPr>
        <a:xfrm>
          <a:off x="2712191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12191" y="595"/>
        <a:ext cx="1078929" cy="1078929"/>
      </dsp:txXfrm>
    </dsp:sp>
    <dsp:sp modelId="{AA187D17-D528-4C9B-8E81-A4CB0CBC1DE6}">
      <dsp:nvSpPr>
        <dsp:cNvPr id="0" name=""/>
        <dsp:cNvSpPr/>
      </dsp:nvSpPr>
      <dsp:spPr>
        <a:xfrm>
          <a:off x="3575335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5335" y="595"/>
        <a:ext cx="1078929" cy="1078929"/>
      </dsp:txXfrm>
    </dsp:sp>
    <dsp:sp modelId="{5FE922F9-06D3-437E-96F4-7D309CE8F608}">
      <dsp:nvSpPr>
        <dsp:cNvPr id="0" name=""/>
        <dsp:cNvSpPr/>
      </dsp:nvSpPr>
      <dsp:spPr>
        <a:xfrm>
          <a:off x="443847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38478" y="595"/>
        <a:ext cx="1078929" cy="1078929"/>
      </dsp:txXfrm>
    </dsp:sp>
    <dsp:sp modelId="{8A1BB304-D822-40B5-A3E7-0679848C8369}">
      <dsp:nvSpPr>
        <dsp:cNvPr id="0" name=""/>
        <dsp:cNvSpPr/>
      </dsp:nvSpPr>
      <dsp:spPr>
        <a:xfrm>
          <a:off x="5301622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01622" y="595"/>
        <a:ext cx="1078929" cy="1078929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8E478-5C3A-4E15-A417-1F73E5280143}">
      <dsp:nvSpPr>
        <dsp:cNvPr id="0" name=""/>
        <dsp:cNvSpPr/>
      </dsp:nvSpPr>
      <dsp:spPr>
        <a:xfrm>
          <a:off x="184904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849048" y="595"/>
        <a:ext cx="1078929" cy="1078929"/>
      </dsp:txXfrm>
    </dsp:sp>
    <dsp:sp modelId="{E3193ED6-620B-4FED-8B84-C5B084A31765}">
      <dsp:nvSpPr>
        <dsp:cNvPr id="0" name=""/>
        <dsp:cNvSpPr/>
      </dsp:nvSpPr>
      <dsp:spPr>
        <a:xfrm>
          <a:off x="2712191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12191" y="595"/>
        <a:ext cx="1078929" cy="1078929"/>
      </dsp:txXfrm>
    </dsp:sp>
    <dsp:sp modelId="{AA187D17-D528-4C9B-8E81-A4CB0CBC1DE6}">
      <dsp:nvSpPr>
        <dsp:cNvPr id="0" name=""/>
        <dsp:cNvSpPr/>
      </dsp:nvSpPr>
      <dsp:spPr>
        <a:xfrm>
          <a:off x="3575335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5335" y="595"/>
        <a:ext cx="1078929" cy="1078929"/>
      </dsp:txXfrm>
    </dsp:sp>
    <dsp:sp modelId="{5FE922F9-06D3-437E-96F4-7D309CE8F608}">
      <dsp:nvSpPr>
        <dsp:cNvPr id="0" name=""/>
        <dsp:cNvSpPr/>
      </dsp:nvSpPr>
      <dsp:spPr>
        <a:xfrm>
          <a:off x="443847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38478" y="595"/>
        <a:ext cx="1078929" cy="1078929"/>
      </dsp:txXfrm>
    </dsp:sp>
    <dsp:sp modelId="{8A1BB304-D822-40B5-A3E7-0679848C8369}">
      <dsp:nvSpPr>
        <dsp:cNvPr id="0" name=""/>
        <dsp:cNvSpPr/>
      </dsp:nvSpPr>
      <dsp:spPr>
        <a:xfrm>
          <a:off x="5301622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01622" y="595"/>
        <a:ext cx="1078929" cy="1078929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8E478-5C3A-4E15-A417-1F73E5280143}">
      <dsp:nvSpPr>
        <dsp:cNvPr id="0" name=""/>
        <dsp:cNvSpPr/>
      </dsp:nvSpPr>
      <dsp:spPr>
        <a:xfrm>
          <a:off x="184904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849048" y="595"/>
        <a:ext cx="1078929" cy="1078929"/>
      </dsp:txXfrm>
    </dsp:sp>
    <dsp:sp modelId="{E3193ED6-620B-4FED-8B84-C5B084A31765}">
      <dsp:nvSpPr>
        <dsp:cNvPr id="0" name=""/>
        <dsp:cNvSpPr/>
      </dsp:nvSpPr>
      <dsp:spPr>
        <a:xfrm>
          <a:off x="2712191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12191" y="595"/>
        <a:ext cx="1078929" cy="1078929"/>
      </dsp:txXfrm>
    </dsp:sp>
    <dsp:sp modelId="{AA187D17-D528-4C9B-8E81-A4CB0CBC1DE6}">
      <dsp:nvSpPr>
        <dsp:cNvPr id="0" name=""/>
        <dsp:cNvSpPr/>
      </dsp:nvSpPr>
      <dsp:spPr>
        <a:xfrm>
          <a:off x="3575335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5335" y="595"/>
        <a:ext cx="1078929" cy="1078929"/>
      </dsp:txXfrm>
    </dsp:sp>
    <dsp:sp modelId="{5FE922F9-06D3-437E-96F4-7D309CE8F608}">
      <dsp:nvSpPr>
        <dsp:cNvPr id="0" name=""/>
        <dsp:cNvSpPr/>
      </dsp:nvSpPr>
      <dsp:spPr>
        <a:xfrm>
          <a:off x="443847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38478" y="595"/>
        <a:ext cx="1078929" cy="1078929"/>
      </dsp:txXfrm>
    </dsp:sp>
    <dsp:sp modelId="{8A1BB304-D822-40B5-A3E7-0679848C8369}">
      <dsp:nvSpPr>
        <dsp:cNvPr id="0" name=""/>
        <dsp:cNvSpPr/>
      </dsp:nvSpPr>
      <dsp:spPr>
        <a:xfrm>
          <a:off x="5301622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01622" y="595"/>
        <a:ext cx="1078929" cy="1078929"/>
      </dsp:txXfrm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8E478-5C3A-4E15-A417-1F73E5280143}">
      <dsp:nvSpPr>
        <dsp:cNvPr id="0" name=""/>
        <dsp:cNvSpPr/>
      </dsp:nvSpPr>
      <dsp:spPr>
        <a:xfrm>
          <a:off x="184904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849048" y="595"/>
        <a:ext cx="1078929" cy="1078929"/>
      </dsp:txXfrm>
    </dsp:sp>
    <dsp:sp modelId="{E3193ED6-620B-4FED-8B84-C5B084A31765}">
      <dsp:nvSpPr>
        <dsp:cNvPr id="0" name=""/>
        <dsp:cNvSpPr/>
      </dsp:nvSpPr>
      <dsp:spPr>
        <a:xfrm>
          <a:off x="2712191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12191" y="595"/>
        <a:ext cx="1078929" cy="1078929"/>
      </dsp:txXfrm>
    </dsp:sp>
    <dsp:sp modelId="{AA187D17-D528-4C9B-8E81-A4CB0CBC1DE6}">
      <dsp:nvSpPr>
        <dsp:cNvPr id="0" name=""/>
        <dsp:cNvSpPr/>
      </dsp:nvSpPr>
      <dsp:spPr>
        <a:xfrm>
          <a:off x="3575335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5335" y="595"/>
        <a:ext cx="1078929" cy="1078929"/>
      </dsp:txXfrm>
    </dsp:sp>
    <dsp:sp modelId="{5FE922F9-06D3-437E-96F4-7D309CE8F608}">
      <dsp:nvSpPr>
        <dsp:cNvPr id="0" name=""/>
        <dsp:cNvSpPr/>
      </dsp:nvSpPr>
      <dsp:spPr>
        <a:xfrm>
          <a:off x="443847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38478" y="595"/>
        <a:ext cx="1078929" cy="1078929"/>
      </dsp:txXfrm>
    </dsp:sp>
    <dsp:sp modelId="{8A1BB304-D822-40B5-A3E7-0679848C8369}">
      <dsp:nvSpPr>
        <dsp:cNvPr id="0" name=""/>
        <dsp:cNvSpPr/>
      </dsp:nvSpPr>
      <dsp:spPr>
        <a:xfrm>
          <a:off x="5301622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01622" y="595"/>
        <a:ext cx="1078929" cy="1078929"/>
      </dsp:txXfrm>
    </dsp:sp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8E478-5C3A-4E15-A417-1F73E5280143}">
      <dsp:nvSpPr>
        <dsp:cNvPr id="0" name=""/>
        <dsp:cNvSpPr/>
      </dsp:nvSpPr>
      <dsp:spPr>
        <a:xfrm>
          <a:off x="184904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849048" y="595"/>
        <a:ext cx="1078929" cy="1078929"/>
      </dsp:txXfrm>
    </dsp:sp>
    <dsp:sp modelId="{E3193ED6-620B-4FED-8B84-C5B084A31765}">
      <dsp:nvSpPr>
        <dsp:cNvPr id="0" name=""/>
        <dsp:cNvSpPr/>
      </dsp:nvSpPr>
      <dsp:spPr>
        <a:xfrm>
          <a:off x="2712191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12191" y="595"/>
        <a:ext cx="1078929" cy="1078929"/>
      </dsp:txXfrm>
    </dsp:sp>
    <dsp:sp modelId="{AA187D17-D528-4C9B-8E81-A4CB0CBC1DE6}">
      <dsp:nvSpPr>
        <dsp:cNvPr id="0" name=""/>
        <dsp:cNvSpPr/>
      </dsp:nvSpPr>
      <dsp:spPr>
        <a:xfrm>
          <a:off x="3575335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5335" y="595"/>
        <a:ext cx="1078929" cy="1078929"/>
      </dsp:txXfrm>
    </dsp:sp>
    <dsp:sp modelId="{5FE922F9-06D3-437E-96F4-7D309CE8F608}">
      <dsp:nvSpPr>
        <dsp:cNvPr id="0" name=""/>
        <dsp:cNvSpPr/>
      </dsp:nvSpPr>
      <dsp:spPr>
        <a:xfrm>
          <a:off x="443847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38478" y="595"/>
        <a:ext cx="1078929" cy="1078929"/>
      </dsp:txXfrm>
    </dsp:sp>
    <dsp:sp modelId="{8A1BB304-D822-40B5-A3E7-0679848C8369}">
      <dsp:nvSpPr>
        <dsp:cNvPr id="0" name=""/>
        <dsp:cNvSpPr/>
      </dsp:nvSpPr>
      <dsp:spPr>
        <a:xfrm>
          <a:off x="5301622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01622" y="595"/>
        <a:ext cx="1078929" cy="1078929"/>
      </dsp:txXfrm>
    </dsp:sp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8E478-5C3A-4E15-A417-1F73E5280143}">
      <dsp:nvSpPr>
        <dsp:cNvPr id="0" name=""/>
        <dsp:cNvSpPr/>
      </dsp:nvSpPr>
      <dsp:spPr>
        <a:xfrm>
          <a:off x="184904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849048" y="595"/>
        <a:ext cx="1078929" cy="1078929"/>
      </dsp:txXfrm>
    </dsp:sp>
    <dsp:sp modelId="{E3193ED6-620B-4FED-8B84-C5B084A31765}">
      <dsp:nvSpPr>
        <dsp:cNvPr id="0" name=""/>
        <dsp:cNvSpPr/>
      </dsp:nvSpPr>
      <dsp:spPr>
        <a:xfrm>
          <a:off x="2712191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12191" y="595"/>
        <a:ext cx="1078929" cy="1078929"/>
      </dsp:txXfrm>
    </dsp:sp>
    <dsp:sp modelId="{AA187D17-D528-4C9B-8E81-A4CB0CBC1DE6}">
      <dsp:nvSpPr>
        <dsp:cNvPr id="0" name=""/>
        <dsp:cNvSpPr/>
      </dsp:nvSpPr>
      <dsp:spPr>
        <a:xfrm>
          <a:off x="3575335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5335" y="595"/>
        <a:ext cx="1078929" cy="1078929"/>
      </dsp:txXfrm>
    </dsp:sp>
    <dsp:sp modelId="{5FE922F9-06D3-437E-96F4-7D309CE8F608}">
      <dsp:nvSpPr>
        <dsp:cNvPr id="0" name=""/>
        <dsp:cNvSpPr/>
      </dsp:nvSpPr>
      <dsp:spPr>
        <a:xfrm>
          <a:off x="443847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38478" y="595"/>
        <a:ext cx="1078929" cy="1078929"/>
      </dsp:txXfrm>
    </dsp:sp>
    <dsp:sp modelId="{8A1BB304-D822-40B5-A3E7-0679848C8369}">
      <dsp:nvSpPr>
        <dsp:cNvPr id="0" name=""/>
        <dsp:cNvSpPr/>
      </dsp:nvSpPr>
      <dsp:spPr>
        <a:xfrm>
          <a:off x="5301622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01622" y="595"/>
        <a:ext cx="1078929" cy="1078929"/>
      </dsp:txXfrm>
    </dsp:sp>
  </dsp:spTree>
</dsp:drawing>
</file>

<file path=ppt/diagrams/drawing3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8E478-5C3A-4E15-A417-1F73E5280143}">
      <dsp:nvSpPr>
        <dsp:cNvPr id="0" name=""/>
        <dsp:cNvSpPr/>
      </dsp:nvSpPr>
      <dsp:spPr>
        <a:xfrm>
          <a:off x="184904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849048" y="595"/>
        <a:ext cx="1078929" cy="1078929"/>
      </dsp:txXfrm>
    </dsp:sp>
    <dsp:sp modelId="{E3193ED6-620B-4FED-8B84-C5B084A31765}">
      <dsp:nvSpPr>
        <dsp:cNvPr id="0" name=""/>
        <dsp:cNvSpPr/>
      </dsp:nvSpPr>
      <dsp:spPr>
        <a:xfrm>
          <a:off x="2712191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12191" y="595"/>
        <a:ext cx="1078929" cy="1078929"/>
      </dsp:txXfrm>
    </dsp:sp>
    <dsp:sp modelId="{AA187D17-D528-4C9B-8E81-A4CB0CBC1DE6}">
      <dsp:nvSpPr>
        <dsp:cNvPr id="0" name=""/>
        <dsp:cNvSpPr/>
      </dsp:nvSpPr>
      <dsp:spPr>
        <a:xfrm>
          <a:off x="3575335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5335" y="595"/>
        <a:ext cx="1078929" cy="1078929"/>
      </dsp:txXfrm>
    </dsp:sp>
    <dsp:sp modelId="{5FE922F9-06D3-437E-96F4-7D309CE8F608}">
      <dsp:nvSpPr>
        <dsp:cNvPr id="0" name=""/>
        <dsp:cNvSpPr/>
      </dsp:nvSpPr>
      <dsp:spPr>
        <a:xfrm>
          <a:off x="443847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38478" y="595"/>
        <a:ext cx="1078929" cy="1078929"/>
      </dsp:txXfrm>
    </dsp:sp>
    <dsp:sp modelId="{8A1BB304-D822-40B5-A3E7-0679848C8369}">
      <dsp:nvSpPr>
        <dsp:cNvPr id="0" name=""/>
        <dsp:cNvSpPr/>
      </dsp:nvSpPr>
      <dsp:spPr>
        <a:xfrm>
          <a:off x="5301622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01622" y="595"/>
        <a:ext cx="1078929" cy="1078929"/>
      </dsp:txXfrm>
    </dsp:sp>
  </dsp:spTree>
</dsp:drawing>
</file>

<file path=ppt/diagrams/drawing3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224962-E56F-4D60-817B-EAF4DE34EBC0}">
      <dsp:nvSpPr>
        <dsp:cNvPr id="0" name=""/>
        <dsp:cNvSpPr/>
      </dsp:nvSpPr>
      <dsp:spPr>
        <a:xfrm>
          <a:off x="163909" y="1914140"/>
          <a:ext cx="1109265" cy="5546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 smtClean="0">
              <a:latin typeface="微軟正黑體" pitchFamily="34" charset="-120"/>
              <a:ea typeface="微軟正黑體" pitchFamily="34" charset="-120"/>
            </a:rPr>
            <a:t>E-Education</a:t>
          </a:r>
          <a:endParaRPr lang="zh-TW" altLang="en-US" sz="1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63909" y="1914140"/>
        <a:ext cx="1109265" cy="554632"/>
      </dsp:txXfrm>
    </dsp:sp>
    <dsp:sp modelId="{015C8B30-E87E-46AC-9411-38CC0ACB90C0}">
      <dsp:nvSpPr>
        <dsp:cNvPr id="0" name=""/>
        <dsp:cNvSpPr/>
      </dsp:nvSpPr>
      <dsp:spPr>
        <a:xfrm rot="17350740">
          <a:off x="819718" y="1541346"/>
          <a:ext cx="1350619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350619" y="1228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 rot="17350740">
        <a:off x="1461262" y="1519863"/>
        <a:ext cx="67530" cy="67530"/>
      </dsp:txXfrm>
    </dsp:sp>
    <dsp:sp modelId="{22135358-9C91-4219-96AE-78DD40385FC1}">
      <dsp:nvSpPr>
        <dsp:cNvPr id="0" name=""/>
        <dsp:cNvSpPr/>
      </dsp:nvSpPr>
      <dsp:spPr>
        <a:xfrm>
          <a:off x="1716881" y="638485"/>
          <a:ext cx="1109265" cy="5546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微軟正黑體" pitchFamily="34" charset="-120"/>
              <a:ea typeface="微軟正黑體" pitchFamily="34" charset="-120"/>
            </a:rPr>
            <a:t>芝加哥同用</a:t>
          </a:r>
          <a:r>
            <a:rPr lang="en-US" altLang="zh-TW" sz="1200" kern="1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200" kern="12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1200" kern="1200" dirty="0" smtClean="0">
              <a:latin typeface="微軟正黑體" pitchFamily="34" charset="-120"/>
              <a:ea typeface="微軟正黑體" pitchFamily="34" charset="-120"/>
            </a:rPr>
            <a:t>新舊辦公室</a:t>
          </a:r>
          <a:endParaRPr lang="zh-TW" altLang="en-US" sz="1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716881" y="638485"/>
        <a:ext cx="1109265" cy="554632"/>
      </dsp:txXfrm>
    </dsp:sp>
    <dsp:sp modelId="{C86D9B18-497F-4BB7-B67C-632341484AB7}">
      <dsp:nvSpPr>
        <dsp:cNvPr id="0" name=""/>
        <dsp:cNvSpPr/>
      </dsp:nvSpPr>
      <dsp:spPr>
        <a:xfrm rot="19457599">
          <a:off x="2774787" y="744061"/>
          <a:ext cx="546425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546425" y="122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 rot="19457599">
        <a:off x="3034339" y="742683"/>
        <a:ext cx="27321" cy="27321"/>
      </dsp:txXfrm>
    </dsp:sp>
    <dsp:sp modelId="{DCB9A514-E94C-42E9-84F3-EA1BB63BADC2}">
      <dsp:nvSpPr>
        <dsp:cNvPr id="0" name=""/>
        <dsp:cNvSpPr/>
      </dsp:nvSpPr>
      <dsp:spPr>
        <a:xfrm>
          <a:off x="3269853" y="319571"/>
          <a:ext cx="1109265" cy="5546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微軟正黑體" pitchFamily="34" charset="-120"/>
              <a:ea typeface="微軟正黑體" pitchFamily="34" charset="-120"/>
            </a:rPr>
            <a:t>存活</a:t>
          </a:r>
          <a:endParaRPr lang="zh-TW" altLang="en-US" sz="1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269853" y="319571"/>
        <a:ext cx="1109265" cy="554632"/>
      </dsp:txXfrm>
    </dsp:sp>
    <dsp:sp modelId="{D183280A-CAE1-499C-B609-6CBCB8616781}">
      <dsp:nvSpPr>
        <dsp:cNvPr id="0" name=""/>
        <dsp:cNvSpPr/>
      </dsp:nvSpPr>
      <dsp:spPr>
        <a:xfrm rot="19457599">
          <a:off x="4327758" y="425147"/>
          <a:ext cx="546425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546425" y="1228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 rot="19457599">
        <a:off x="4587311" y="423770"/>
        <a:ext cx="27321" cy="27321"/>
      </dsp:txXfrm>
    </dsp:sp>
    <dsp:sp modelId="{90EF7998-A378-4C0B-8C7C-D6A5272BF4EE}">
      <dsp:nvSpPr>
        <dsp:cNvPr id="0" name=""/>
        <dsp:cNvSpPr/>
      </dsp:nvSpPr>
      <dsp:spPr>
        <a:xfrm>
          <a:off x="4822825" y="657"/>
          <a:ext cx="1109265" cy="55463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微軟正黑體" pitchFamily="34" charset="-120"/>
              <a:ea typeface="微軟正黑體" pitchFamily="34" charset="-120"/>
            </a:rPr>
            <a:t>芝加哥租用</a:t>
          </a:r>
          <a:r>
            <a:rPr lang="en-US" altLang="zh-TW" sz="1200" kern="1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200" kern="12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1200" kern="1200" dirty="0" smtClean="0">
              <a:latin typeface="微軟正黑體" pitchFamily="34" charset="-120"/>
              <a:ea typeface="微軟正黑體" pitchFamily="34" charset="-120"/>
            </a:rPr>
            <a:t>新辦公室</a:t>
          </a:r>
          <a:endParaRPr lang="zh-TW" altLang="en-US" sz="1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822825" y="657"/>
        <a:ext cx="1109265" cy="554632"/>
      </dsp:txXfrm>
    </dsp:sp>
    <dsp:sp modelId="{58BC8817-565E-4A88-9F1E-4396A56C5865}">
      <dsp:nvSpPr>
        <dsp:cNvPr id="0" name=""/>
        <dsp:cNvSpPr/>
      </dsp:nvSpPr>
      <dsp:spPr>
        <a:xfrm rot="2142401">
          <a:off x="4327758" y="744061"/>
          <a:ext cx="546425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546425" y="1228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 rot="2142401">
        <a:off x="4587311" y="742683"/>
        <a:ext cx="27321" cy="27321"/>
      </dsp:txXfrm>
    </dsp:sp>
    <dsp:sp modelId="{9CE29BB3-D6E1-4010-81F3-7B52B1498049}">
      <dsp:nvSpPr>
        <dsp:cNvPr id="0" name=""/>
        <dsp:cNvSpPr/>
      </dsp:nvSpPr>
      <dsp:spPr>
        <a:xfrm>
          <a:off x="4822825" y="638485"/>
          <a:ext cx="1109265" cy="55463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微軟正黑體" pitchFamily="34" charset="-120"/>
              <a:ea typeface="微軟正黑體" pitchFamily="34" charset="-120"/>
            </a:rPr>
            <a:t>搬至中西部</a:t>
          </a:r>
          <a:endParaRPr lang="zh-TW" altLang="en-US" sz="1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822825" y="638485"/>
        <a:ext cx="1109265" cy="554632"/>
      </dsp:txXfrm>
    </dsp:sp>
    <dsp:sp modelId="{6E53B8DB-EC8D-40D3-9BC3-AD723BF57E61}">
      <dsp:nvSpPr>
        <dsp:cNvPr id="0" name=""/>
        <dsp:cNvSpPr/>
      </dsp:nvSpPr>
      <dsp:spPr>
        <a:xfrm rot="2142401">
          <a:off x="2774787" y="1062975"/>
          <a:ext cx="546425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546425" y="122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 rot="2142401">
        <a:off x="3034339" y="1061597"/>
        <a:ext cx="27321" cy="27321"/>
      </dsp:txXfrm>
    </dsp:sp>
    <dsp:sp modelId="{78416C4F-61F2-40DD-B78C-ECCBB0163E1F}">
      <dsp:nvSpPr>
        <dsp:cNvPr id="0" name=""/>
        <dsp:cNvSpPr/>
      </dsp:nvSpPr>
      <dsp:spPr>
        <a:xfrm>
          <a:off x="3269853" y="957398"/>
          <a:ext cx="1109265" cy="5546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微軟正黑體" pitchFamily="34" charset="-120"/>
              <a:ea typeface="微軟正黑體" pitchFamily="34" charset="-120"/>
            </a:rPr>
            <a:t>倒閉</a:t>
          </a:r>
          <a:endParaRPr lang="zh-TW" altLang="en-US" sz="1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269853" y="957398"/>
        <a:ext cx="1109265" cy="554632"/>
      </dsp:txXfrm>
    </dsp:sp>
    <dsp:sp modelId="{DD2D86C4-5167-4398-A661-E3482D0392FC}">
      <dsp:nvSpPr>
        <dsp:cNvPr id="0" name=""/>
        <dsp:cNvSpPr/>
      </dsp:nvSpPr>
      <dsp:spPr>
        <a:xfrm>
          <a:off x="1273175" y="2179174"/>
          <a:ext cx="443706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443706" y="1228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1483935" y="2180364"/>
        <a:ext cx="22185" cy="22185"/>
      </dsp:txXfrm>
    </dsp:sp>
    <dsp:sp modelId="{46D78EAB-F9DF-4551-A614-D4C43CC88311}">
      <dsp:nvSpPr>
        <dsp:cNvPr id="0" name=""/>
        <dsp:cNvSpPr/>
      </dsp:nvSpPr>
      <dsp:spPr>
        <a:xfrm>
          <a:off x="1716881" y="1914140"/>
          <a:ext cx="1109265" cy="5546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微軟正黑體" pitchFamily="34" charset="-120"/>
              <a:ea typeface="微軟正黑體" pitchFamily="34" charset="-120"/>
            </a:rPr>
            <a:t>芝加哥租用</a:t>
          </a:r>
          <a:r>
            <a:rPr lang="en-US" altLang="zh-TW" sz="1200" kern="1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200" kern="12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1200" kern="1200" dirty="0" smtClean="0">
              <a:latin typeface="微軟正黑體" pitchFamily="34" charset="-120"/>
              <a:ea typeface="微軟正黑體" pitchFamily="34" charset="-120"/>
            </a:rPr>
            <a:t>新辦公室</a:t>
          </a:r>
          <a:endParaRPr lang="zh-TW" altLang="en-US" sz="1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716881" y="1914140"/>
        <a:ext cx="1109265" cy="554632"/>
      </dsp:txXfrm>
    </dsp:sp>
    <dsp:sp modelId="{92D97DC3-05DC-446C-9473-5914F5C3AABA}">
      <dsp:nvSpPr>
        <dsp:cNvPr id="0" name=""/>
        <dsp:cNvSpPr/>
      </dsp:nvSpPr>
      <dsp:spPr>
        <a:xfrm rot="19457599">
          <a:off x="2774787" y="2019717"/>
          <a:ext cx="546425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546425" y="122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 rot="19457599">
        <a:off x="3034339" y="2018339"/>
        <a:ext cx="27321" cy="27321"/>
      </dsp:txXfrm>
    </dsp:sp>
    <dsp:sp modelId="{C8F5173F-B933-438F-A3C4-D1DFBB79DE27}">
      <dsp:nvSpPr>
        <dsp:cNvPr id="0" name=""/>
        <dsp:cNvSpPr/>
      </dsp:nvSpPr>
      <dsp:spPr>
        <a:xfrm>
          <a:off x="3269853" y="1595226"/>
          <a:ext cx="1109265" cy="5546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微軟正黑體" pitchFamily="34" charset="-120"/>
              <a:ea typeface="微軟正黑體" pitchFamily="34" charset="-120"/>
            </a:rPr>
            <a:t>存活</a:t>
          </a:r>
          <a:endParaRPr lang="zh-TW" altLang="en-US" sz="1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269853" y="1595226"/>
        <a:ext cx="1109265" cy="554632"/>
      </dsp:txXfrm>
    </dsp:sp>
    <dsp:sp modelId="{B93F5BF1-6845-4814-9051-565A4FA20A1A}">
      <dsp:nvSpPr>
        <dsp:cNvPr id="0" name=""/>
        <dsp:cNvSpPr/>
      </dsp:nvSpPr>
      <dsp:spPr>
        <a:xfrm rot="2142401">
          <a:off x="2774787" y="2338631"/>
          <a:ext cx="546425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546425" y="122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 rot="2142401">
        <a:off x="3034339" y="2337253"/>
        <a:ext cx="27321" cy="27321"/>
      </dsp:txXfrm>
    </dsp:sp>
    <dsp:sp modelId="{B97230A9-2E3E-4240-B593-E295605FD001}">
      <dsp:nvSpPr>
        <dsp:cNvPr id="0" name=""/>
        <dsp:cNvSpPr/>
      </dsp:nvSpPr>
      <dsp:spPr>
        <a:xfrm>
          <a:off x="3269853" y="2233054"/>
          <a:ext cx="1109265" cy="5546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微軟正黑體" pitchFamily="34" charset="-120"/>
              <a:ea typeface="微軟正黑體" pitchFamily="34" charset="-120"/>
            </a:rPr>
            <a:t>倒閉</a:t>
          </a:r>
          <a:endParaRPr lang="zh-TW" altLang="en-US" sz="1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269853" y="2233054"/>
        <a:ext cx="1109265" cy="554632"/>
      </dsp:txXfrm>
    </dsp:sp>
    <dsp:sp modelId="{B02340C5-BCE0-4D52-A693-5A36A0425BBF}">
      <dsp:nvSpPr>
        <dsp:cNvPr id="0" name=""/>
        <dsp:cNvSpPr/>
      </dsp:nvSpPr>
      <dsp:spPr>
        <a:xfrm rot="4249260">
          <a:off x="819718" y="2817001"/>
          <a:ext cx="1350619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350619" y="1228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 rot="4249260">
        <a:off x="1461262" y="2795519"/>
        <a:ext cx="67530" cy="67530"/>
      </dsp:txXfrm>
    </dsp:sp>
    <dsp:sp modelId="{747EF2DD-0D90-4A47-896E-27B582CD0F0F}">
      <dsp:nvSpPr>
        <dsp:cNvPr id="0" name=""/>
        <dsp:cNvSpPr/>
      </dsp:nvSpPr>
      <dsp:spPr>
        <a:xfrm>
          <a:off x="1716881" y="3189795"/>
          <a:ext cx="1109265" cy="5546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微軟正黑體" pitchFamily="34" charset="-120"/>
              <a:ea typeface="微軟正黑體" pitchFamily="34" charset="-120"/>
            </a:rPr>
            <a:t>搬至中西部</a:t>
          </a:r>
          <a:endParaRPr lang="zh-TW" altLang="en-US" sz="1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716881" y="3189795"/>
        <a:ext cx="1109265" cy="554632"/>
      </dsp:txXfrm>
    </dsp:sp>
    <dsp:sp modelId="{32D75AB3-009B-4F35-9AB3-550D6BA11FDD}">
      <dsp:nvSpPr>
        <dsp:cNvPr id="0" name=""/>
        <dsp:cNvSpPr/>
      </dsp:nvSpPr>
      <dsp:spPr>
        <a:xfrm rot="19457599">
          <a:off x="2774787" y="3295372"/>
          <a:ext cx="546425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546425" y="122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 rot="19457599">
        <a:off x="3034339" y="3293994"/>
        <a:ext cx="27321" cy="27321"/>
      </dsp:txXfrm>
    </dsp:sp>
    <dsp:sp modelId="{D1D71631-EEB9-4ADC-B723-4A1D43233ABF}">
      <dsp:nvSpPr>
        <dsp:cNvPr id="0" name=""/>
        <dsp:cNvSpPr/>
      </dsp:nvSpPr>
      <dsp:spPr>
        <a:xfrm>
          <a:off x="3269853" y="2870882"/>
          <a:ext cx="1109265" cy="5546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微軟正黑體" pitchFamily="34" charset="-120"/>
              <a:ea typeface="微軟正黑體" pitchFamily="34" charset="-120"/>
            </a:rPr>
            <a:t>存活</a:t>
          </a:r>
          <a:endParaRPr lang="zh-TW" altLang="en-US" sz="1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269853" y="2870882"/>
        <a:ext cx="1109265" cy="554632"/>
      </dsp:txXfrm>
    </dsp:sp>
    <dsp:sp modelId="{E6B25821-BD18-42DE-8769-222BC2326D35}">
      <dsp:nvSpPr>
        <dsp:cNvPr id="0" name=""/>
        <dsp:cNvSpPr/>
      </dsp:nvSpPr>
      <dsp:spPr>
        <a:xfrm rot="2142401">
          <a:off x="2774787" y="3614286"/>
          <a:ext cx="546425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546425" y="122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 rot="2142401">
        <a:off x="3034339" y="3612908"/>
        <a:ext cx="27321" cy="27321"/>
      </dsp:txXfrm>
    </dsp:sp>
    <dsp:sp modelId="{1250F7F0-4B4B-4673-A817-23B1C763A389}">
      <dsp:nvSpPr>
        <dsp:cNvPr id="0" name=""/>
        <dsp:cNvSpPr/>
      </dsp:nvSpPr>
      <dsp:spPr>
        <a:xfrm>
          <a:off x="3269853" y="3508709"/>
          <a:ext cx="1109265" cy="5546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微軟正黑體" pitchFamily="34" charset="-120"/>
              <a:ea typeface="微軟正黑體" pitchFamily="34" charset="-120"/>
            </a:rPr>
            <a:t>倒閉</a:t>
          </a:r>
          <a:endParaRPr lang="zh-TW" altLang="en-US" sz="1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269853" y="3508709"/>
        <a:ext cx="1109265" cy="554632"/>
      </dsp:txXfrm>
    </dsp:sp>
  </dsp:spTree>
</dsp:drawing>
</file>

<file path=ppt/diagrams/drawing3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8E478-5C3A-4E15-A417-1F73E5280143}">
      <dsp:nvSpPr>
        <dsp:cNvPr id="0" name=""/>
        <dsp:cNvSpPr/>
      </dsp:nvSpPr>
      <dsp:spPr>
        <a:xfrm>
          <a:off x="184904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849048" y="595"/>
        <a:ext cx="1078929" cy="1078929"/>
      </dsp:txXfrm>
    </dsp:sp>
    <dsp:sp modelId="{E3193ED6-620B-4FED-8B84-C5B084A31765}">
      <dsp:nvSpPr>
        <dsp:cNvPr id="0" name=""/>
        <dsp:cNvSpPr/>
      </dsp:nvSpPr>
      <dsp:spPr>
        <a:xfrm>
          <a:off x="2712191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12191" y="595"/>
        <a:ext cx="1078929" cy="1078929"/>
      </dsp:txXfrm>
    </dsp:sp>
    <dsp:sp modelId="{AA187D17-D528-4C9B-8E81-A4CB0CBC1DE6}">
      <dsp:nvSpPr>
        <dsp:cNvPr id="0" name=""/>
        <dsp:cNvSpPr/>
      </dsp:nvSpPr>
      <dsp:spPr>
        <a:xfrm>
          <a:off x="3575335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5335" y="595"/>
        <a:ext cx="1078929" cy="1078929"/>
      </dsp:txXfrm>
    </dsp:sp>
    <dsp:sp modelId="{5FE922F9-06D3-437E-96F4-7D309CE8F608}">
      <dsp:nvSpPr>
        <dsp:cNvPr id="0" name=""/>
        <dsp:cNvSpPr/>
      </dsp:nvSpPr>
      <dsp:spPr>
        <a:xfrm>
          <a:off x="443847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38478" y="595"/>
        <a:ext cx="1078929" cy="1078929"/>
      </dsp:txXfrm>
    </dsp:sp>
    <dsp:sp modelId="{8A1BB304-D822-40B5-A3E7-0679848C8369}">
      <dsp:nvSpPr>
        <dsp:cNvPr id="0" name=""/>
        <dsp:cNvSpPr/>
      </dsp:nvSpPr>
      <dsp:spPr>
        <a:xfrm>
          <a:off x="5301622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01622" y="595"/>
        <a:ext cx="1078929" cy="1078929"/>
      </dsp:txXfrm>
    </dsp:sp>
  </dsp:spTree>
</dsp:drawing>
</file>

<file path=ppt/diagrams/drawing3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224962-E56F-4D60-817B-EAF4DE34EBC0}">
      <dsp:nvSpPr>
        <dsp:cNvPr id="0" name=""/>
        <dsp:cNvSpPr/>
      </dsp:nvSpPr>
      <dsp:spPr>
        <a:xfrm>
          <a:off x="163909" y="1914140"/>
          <a:ext cx="1109265" cy="5546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 smtClean="0">
              <a:latin typeface="微軟正黑體" pitchFamily="34" charset="-120"/>
              <a:ea typeface="微軟正黑體" pitchFamily="34" charset="-120"/>
            </a:rPr>
            <a:t>E-Education</a:t>
          </a:r>
          <a:endParaRPr lang="zh-TW" altLang="en-US" sz="1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63909" y="1914140"/>
        <a:ext cx="1109265" cy="554632"/>
      </dsp:txXfrm>
    </dsp:sp>
    <dsp:sp modelId="{015C8B30-E87E-46AC-9411-38CC0ACB90C0}">
      <dsp:nvSpPr>
        <dsp:cNvPr id="0" name=""/>
        <dsp:cNvSpPr/>
      </dsp:nvSpPr>
      <dsp:spPr>
        <a:xfrm rot="17350740">
          <a:off x="819718" y="1541346"/>
          <a:ext cx="1350619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350619" y="1228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 rot="17350740">
        <a:off x="1461262" y="1519863"/>
        <a:ext cx="67530" cy="67530"/>
      </dsp:txXfrm>
    </dsp:sp>
    <dsp:sp modelId="{22135358-9C91-4219-96AE-78DD40385FC1}">
      <dsp:nvSpPr>
        <dsp:cNvPr id="0" name=""/>
        <dsp:cNvSpPr/>
      </dsp:nvSpPr>
      <dsp:spPr>
        <a:xfrm>
          <a:off x="1716881" y="638485"/>
          <a:ext cx="1109265" cy="5546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微軟正黑體" pitchFamily="34" charset="-120"/>
              <a:ea typeface="微軟正黑體" pitchFamily="34" charset="-120"/>
            </a:rPr>
            <a:t>芝加哥同用</a:t>
          </a:r>
          <a:r>
            <a:rPr lang="en-US" altLang="zh-TW" sz="1200" kern="1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200" kern="12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1200" kern="1200" dirty="0" smtClean="0">
              <a:latin typeface="微軟正黑體" pitchFamily="34" charset="-120"/>
              <a:ea typeface="微軟正黑體" pitchFamily="34" charset="-120"/>
            </a:rPr>
            <a:t>新舊辦公室</a:t>
          </a:r>
          <a:endParaRPr lang="zh-TW" altLang="en-US" sz="1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716881" y="638485"/>
        <a:ext cx="1109265" cy="554632"/>
      </dsp:txXfrm>
    </dsp:sp>
    <dsp:sp modelId="{C86D9B18-497F-4BB7-B67C-632341484AB7}">
      <dsp:nvSpPr>
        <dsp:cNvPr id="0" name=""/>
        <dsp:cNvSpPr/>
      </dsp:nvSpPr>
      <dsp:spPr>
        <a:xfrm rot="19457599">
          <a:off x="2774787" y="744061"/>
          <a:ext cx="546425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546425" y="122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 rot="19457599">
        <a:off x="3034339" y="742683"/>
        <a:ext cx="27321" cy="27321"/>
      </dsp:txXfrm>
    </dsp:sp>
    <dsp:sp modelId="{DCB9A514-E94C-42E9-84F3-EA1BB63BADC2}">
      <dsp:nvSpPr>
        <dsp:cNvPr id="0" name=""/>
        <dsp:cNvSpPr/>
      </dsp:nvSpPr>
      <dsp:spPr>
        <a:xfrm>
          <a:off x="3269853" y="319571"/>
          <a:ext cx="1109265" cy="5546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微軟正黑體" pitchFamily="34" charset="-120"/>
              <a:ea typeface="微軟正黑體" pitchFamily="34" charset="-120"/>
            </a:rPr>
            <a:t>存活</a:t>
          </a:r>
          <a:endParaRPr lang="zh-TW" altLang="en-US" sz="1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269853" y="319571"/>
        <a:ext cx="1109265" cy="554632"/>
      </dsp:txXfrm>
    </dsp:sp>
    <dsp:sp modelId="{D183280A-CAE1-499C-B609-6CBCB8616781}">
      <dsp:nvSpPr>
        <dsp:cNvPr id="0" name=""/>
        <dsp:cNvSpPr/>
      </dsp:nvSpPr>
      <dsp:spPr>
        <a:xfrm rot="19457599">
          <a:off x="4327758" y="425147"/>
          <a:ext cx="546425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546425" y="1228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 rot="19457599">
        <a:off x="4587311" y="423770"/>
        <a:ext cx="27321" cy="27321"/>
      </dsp:txXfrm>
    </dsp:sp>
    <dsp:sp modelId="{90EF7998-A378-4C0B-8C7C-D6A5272BF4EE}">
      <dsp:nvSpPr>
        <dsp:cNvPr id="0" name=""/>
        <dsp:cNvSpPr/>
      </dsp:nvSpPr>
      <dsp:spPr>
        <a:xfrm>
          <a:off x="4822825" y="657"/>
          <a:ext cx="1109265" cy="55463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微軟正黑體" pitchFamily="34" charset="-120"/>
              <a:ea typeface="微軟正黑體" pitchFamily="34" charset="-120"/>
            </a:rPr>
            <a:t>芝加哥租用</a:t>
          </a:r>
          <a:r>
            <a:rPr lang="en-US" altLang="zh-TW" sz="1200" kern="1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200" kern="12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1200" kern="1200" dirty="0" smtClean="0">
              <a:latin typeface="微軟正黑體" pitchFamily="34" charset="-120"/>
              <a:ea typeface="微軟正黑體" pitchFamily="34" charset="-120"/>
            </a:rPr>
            <a:t>新辦公室</a:t>
          </a:r>
          <a:endParaRPr lang="zh-TW" altLang="en-US" sz="1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822825" y="657"/>
        <a:ext cx="1109265" cy="554632"/>
      </dsp:txXfrm>
    </dsp:sp>
    <dsp:sp modelId="{58BC8817-565E-4A88-9F1E-4396A56C5865}">
      <dsp:nvSpPr>
        <dsp:cNvPr id="0" name=""/>
        <dsp:cNvSpPr/>
      </dsp:nvSpPr>
      <dsp:spPr>
        <a:xfrm rot="2142401">
          <a:off x="4327758" y="744061"/>
          <a:ext cx="546425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546425" y="1228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 rot="2142401">
        <a:off x="4587311" y="742683"/>
        <a:ext cx="27321" cy="27321"/>
      </dsp:txXfrm>
    </dsp:sp>
    <dsp:sp modelId="{9CE29BB3-D6E1-4010-81F3-7B52B1498049}">
      <dsp:nvSpPr>
        <dsp:cNvPr id="0" name=""/>
        <dsp:cNvSpPr/>
      </dsp:nvSpPr>
      <dsp:spPr>
        <a:xfrm>
          <a:off x="4822825" y="638485"/>
          <a:ext cx="1109265" cy="55463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微軟正黑體" pitchFamily="34" charset="-120"/>
              <a:ea typeface="微軟正黑體" pitchFamily="34" charset="-120"/>
            </a:rPr>
            <a:t>搬至中西部</a:t>
          </a:r>
          <a:endParaRPr lang="zh-TW" altLang="en-US" sz="1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822825" y="638485"/>
        <a:ext cx="1109265" cy="554632"/>
      </dsp:txXfrm>
    </dsp:sp>
    <dsp:sp modelId="{6E53B8DB-EC8D-40D3-9BC3-AD723BF57E61}">
      <dsp:nvSpPr>
        <dsp:cNvPr id="0" name=""/>
        <dsp:cNvSpPr/>
      </dsp:nvSpPr>
      <dsp:spPr>
        <a:xfrm rot="2142401">
          <a:off x="2774787" y="1062975"/>
          <a:ext cx="546425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546425" y="122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 rot="2142401">
        <a:off x="3034339" y="1061597"/>
        <a:ext cx="27321" cy="27321"/>
      </dsp:txXfrm>
    </dsp:sp>
    <dsp:sp modelId="{78416C4F-61F2-40DD-B78C-ECCBB0163E1F}">
      <dsp:nvSpPr>
        <dsp:cNvPr id="0" name=""/>
        <dsp:cNvSpPr/>
      </dsp:nvSpPr>
      <dsp:spPr>
        <a:xfrm>
          <a:off x="3269853" y="957398"/>
          <a:ext cx="1109265" cy="5546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微軟正黑體" pitchFamily="34" charset="-120"/>
              <a:ea typeface="微軟正黑體" pitchFamily="34" charset="-120"/>
            </a:rPr>
            <a:t>倒閉</a:t>
          </a:r>
          <a:endParaRPr lang="zh-TW" altLang="en-US" sz="1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269853" y="957398"/>
        <a:ext cx="1109265" cy="554632"/>
      </dsp:txXfrm>
    </dsp:sp>
    <dsp:sp modelId="{DD2D86C4-5167-4398-A661-E3482D0392FC}">
      <dsp:nvSpPr>
        <dsp:cNvPr id="0" name=""/>
        <dsp:cNvSpPr/>
      </dsp:nvSpPr>
      <dsp:spPr>
        <a:xfrm>
          <a:off x="1273175" y="2179174"/>
          <a:ext cx="443706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443706" y="1228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1483935" y="2180364"/>
        <a:ext cx="22185" cy="22185"/>
      </dsp:txXfrm>
    </dsp:sp>
    <dsp:sp modelId="{46D78EAB-F9DF-4551-A614-D4C43CC88311}">
      <dsp:nvSpPr>
        <dsp:cNvPr id="0" name=""/>
        <dsp:cNvSpPr/>
      </dsp:nvSpPr>
      <dsp:spPr>
        <a:xfrm>
          <a:off x="1716881" y="1914140"/>
          <a:ext cx="1109265" cy="5546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微軟正黑體" pitchFamily="34" charset="-120"/>
              <a:ea typeface="微軟正黑體" pitchFamily="34" charset="-120"/>
            </a:rPr>
            <a:t>芝加哥租用</a:t>
          </a:r>
          <a:r>
            <a:rPr lang="en-US" altLang="zh-TW" sz="1200" kern="1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200" kern="12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1200" kern="1200" dirty="0" smtClean="0">
              <a:latin typeface="微軟正黑體" pitchFamily="34" charset="-120"/>
              <a:ea typeface="微軟正黑體" pitchFamily="34" charset="-120"/>
            </a:rPr>
            <a:t>新辦公室</a:t>
          </a:r>
          <a:endParaRPr lang="zh-TW" altLang="en-US" sz="1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716881" y="1914140"/>
        <a:ext cx="1109265" cy="554632"/>
      </dsp:txXfrm>
    </dsp:sp>
    <dsp:sp modelId="{92D97DC3-05DC-446C-9473-5914F5C3AABA}">
      <dsp:nvSpPr>
        <dsp:cNvPr id="0" name=""/>
        <dsp:cNvSpPr/>
      </dsp:nvSpPr>
      <dsp:spPr>
        <a:xfrm rot="19457599">
          <a:off x="2774787" y="2019717"/>
          <a:ext cx="546425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546425" y="122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 rot="19457599">
        <a:off x="3034339" y="2018339"/>
        <a:ext cx="27321" cy="27321"/>
      </dsp:txXfrm>
    </dsp:sp>
    <dsp:sp modelId="{C8F5173F-B933-438F-A3C4-D1DFBB79DE27}">
      <dsp:nvSpPr>
        <dsp:cNvPr id="0" name=""/>
        <dsp:cNvSpPr/>
      </dsp:nvSpPr>
      <dsp:spPr>
        <a:xfrm>
          <a:off x="3269853" y="1595226"/>
          <a:ext cx="1109265" cy="5546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微軟正黑體" pitchFamily="34" charset="-120"/>
              <a:ea typeface="微軟正黑體" pitchFamily="34" charset="-120"/>
            </a:rPr>
            <a:t>存活</a:t>
          </a:r>
          <a:endParaRPr lang="zh-TW" altLang="en-US" sz="1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269853" y="1595226"/>
        <a:ext cx="1109265" cy="554632"/>
      </dsp:txXfrm>
    </dsp:sp>
    <dsp:sp modelId="{B93F5BF1-6845-4814-9051-565A4FA20A1A}">
      <dsp:nvSpPr>
        <dsp:cNvPr id="0" name=""/>
        <dsp:cNvSpPr/>
      </dsp:nvSpPr>
      <dsp:spPr>
        <a:xfrm rot="2142401">
          <a:off x="2774787" y="2338631"/>
          <a:ext cx="546425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546425" y="122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 rot="2142401">
        <a:off x="3034339" y="2337253"/>
        <a:ext cx="27321" cy="27321"/>
      </dsp:txXfrm>
    </dsp:sp>
    <dsp:sp modelId="{B97230A9-2E3E-4240-B593-E295605FD001}">
      <dsp:nvSpPr>
        <dsp:cNvPr id="0" name=""/>
        <dsp:cNvSpPr/>
      </dsp:nvSpPr>
      <dsp:spPr>
        <a:xfrm>
          <a:off x="3269853" y="2233054"/>
          <a:ext cx="1109265" cy="5546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微軟正黑體" pitchFamily="34" charset="-120"/>
              <a:ea typeface="微軟正黑體" pitchFamily="34" charset="-120"/>
            </a:rPr>
            <a:t>倒閉</a:t>
          </a:r>
          <a:endParaRPr lang="zh-TW" altLang="en-US" sz="1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269853" y="2233054"/>
        <a:ext cx="1109265" cy="554632"/>
      </dsp:txXfrm>
    </dsp:sp>
    <dsp:sp modelId="{B02340C5-BCE0-4D52-A693-5A36A0425BBF}">
      <dsp:nvSpPr>
        <dsp:cNvPr id="0" name=""/>
        <dsp:cNvSpPr/>
      </dsp:nvSpPr>
      <dsp:spPr>
        <a:xfrm rot="4249260">
          <a:off x="819718" y="2817001"/>
          <a:ext cx="1350619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350619" y="1228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 rot="4249260">
        <a:off x="1461262" y="2795519"/>
        <a:ext cx="67530" cy="67530"/>
      </dsp:txXfrm>
    </dsp:sp>
    <dsp:sp modelId="{747EF2DD-0D90-4A47-896E-27B582CD0F0F}">
      <dsp:nvSpPr>
        <dsp:cNvPr id="0" name=""/>
        <dsp:cNvSpPr/>
      </dsp:nvSpPr>
      <dsp:spPr>
        <a:xfrm>
          <a:off x="1716881" y="3189795"/>
          <a:ext cx="1109265" cy="5546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微軟正黑體" pitchFamily="34" charset="-120"/>
              <a:ea typeface="微軟正黑體" pitchFamily="34" charset="-120"/>
            </a:rPr>
            <a:t>搬至中西部</a:t>
          </a:r>
          <a:endParaRPr lang="zh-TW" altLang="en-US" sz="1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716881" y="3189795"/>
        <a:ext cx="1109265" cy="554632"/>
      </dsp:txXfrm>
    </dsp:sp>
    <dsp:sp modelId="{32D75AB3-009B-4F35-9AB3-550D6BA11FDD}">
      <dsp:nvSpPr>
        <dsp:cNvPr id="0" name=""/>
        <dsp:cNvSpPr/>
      </dsp:nvSpPr>
      <dsp:spPr>
        <a:xfrm rot="19457599">
          <a:off x="2774787" y="3295372"/>
          <a:ext cx="546425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546425" y="122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 rot="19457599">
        <a:off x="3034339" y="3293994"/>
        <a:ext cx="27321" cy="27321"/>
      </dsp:txXfrm>
    </dsp:sp>
    <dsp:sp modelId="{D1D71631-EEB9-4ADC-B723-4A1D43233ABF}">
      <dsp:nvSpPr>
        <dsp:cNvPr id="0" name=""/>
        <dsp:cNvSpPr/>
      </dsp:nvSpPr>
      <dsp:spPr>
        <a:xfrm>
          <a:off x="3269853" y="2870882"/>
          <a:ext cx="1109265" cy="5546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微軟正黑體" pitchFamily="34" charset="-120"/>
              <a:ea typeface="微軟正黑體" pitchFamily="34" charset="-120"/>
            </a:rPr>
            <a:t>存活</a:t>
          </a:r>
          <a:endParaRPr lang="zh-TW" altLang="en-US" sz="1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269853" y="2870882"/>
        <a:ext cx="1109265" cy="554632"/>
      </dsp:txXfrm>
    </dsp:sp>
    <dsp:sp modelId="{E6B25821-BD18-42DE-8769-222BC2326D35}">
      <dsp:nvSpPr>
        <dsp:cNvPr id="0" name=""/>
        <dsp:cNvSpPr/>
      </dsp:nvSpPr>
      <dsp:spPr>
        <a:xfrm rot="2142401">
          <a:off x="2774787" y="3614286"/>
          <a:ext cx="546425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546425" y="122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 rot="2142401">
        <a:off x="3034339" y="3612908"/>
        <a:ext cx="27321" cy="27321"/>
      </dsp:txXfrm>
    </dsp:sp>
    <dsp:sp modelId="{1250F7F0-4B4B-4673-A817-23B1C763A389}">
      <dsp:nvSpPr>
        <dsp:cNvPr id="0" name=""/>
        <dsp:cNvSpPr/>
      </dsp:nvSpPr>
      <dsp:spPr>
        <a:xfrm>
          <a:off x="3269853" y="3508709"/>
          <a:ext cx="1109265" cy="5546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微軟正黑體" pitchFamily="34" charset="-120"/>
              <a:ea typeface="微軟正黑體" pitchFamily="34" charset="-120"/>
            </a:rPr>
            <a:t>倒閉</a:t>
          </a:r>
          <a:endParaRPr lang="zh-TW" altLang="en-US" sz="1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269853" y="3508709"/>
        <a:ext cx="1109265" cy="554632"/>
      </dsp:txXfrm>
    </dsp:sp>
  </dsp:spTree>
</dsp:drawing>
</file>

<file path=ppt/diagrams/drawing3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8E478-5C3A-4E15-A417-1F73E5280143}">
      <dsp:nvSpPr>
        <dsp:cNvPr id="0" name=""/>
        <dsp:cNvSpPr/>
      </dsp:nvSpPr>
      <dsp:spPr>
        <a:xfrm>
          <a:off x="184904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849048" y="595"/>
        <a:ext cx="1078929" cy="1078929"/>
      </dsp:txXfrm>
    </dsp:sp>
    <dsp:sp modelId="{E3193ED6-620B-4FED-8B84-C5B084A31765}">
      <dsp:nvSpPr>
        <dsp:cNvPr id="0" name=""/>
        <dsp:cNvSpPr/>
      </dsp:nvSpPr>
      <dsp:spPr>
        <a:xfrm>
          <a:off x="2712191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12191" y="595"/>
        <a:ext cx="1078929" cy="1078929"/>
      </dsp:txXfrm>
    </dsp:sp>
    <dsp:sp modelId="{AA187D17-D528-4C9B-8E81-A4CB0CBC1DE6}">
      <dsp:nvSpPr>
        <dsp:cNvPr id="0" name=""/>
        <dsp:cNvSpPr/>
      </dsp:nvSpPr>
      <dsp:spPr>
        <a:xfrm>
          <a:off x="3575335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5335" y="595"/>
        <a:ext cx="1078929" cy="1078929"/>
      </dsp:txXfrm>
    </dsp:sp>
    <dsp:sp modelId="{5FE922F9-06D3-437E-96F4-7D309CE8F608}">
      <dsp:nvSpPr>
        <dsp:cNvPr id="0" name=""/>
        <dsp:cNvSpPr/>
      </dsp:nvSpPr>
      <dsp:spPr>
        <a:xfrm>
          <a:off x="443847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38478" y="595"/>
        <a:ext cx="1078929" cy="1078929"/>
      </dsp:txXfrm>
    </dsp:sp>
    <dsp:sp modelId="{8A1BB304-D822-40B5-A3E7-0679848C8369}">
      <dsp:nvSpPr>
        <dsp:cNvPr id="0" name=""/>
        <dsp:cNvSpPr/>
      </dsp:nvSpPr>
      <dsp:spPr>
        <a:xfrm>
          <a:off x="5301622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01622" y="595"/>
        <a:ext cx="1078929" cy="107892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8E478-5C3A-4E15-A417-1F73E5280143}">
      <dsp:nvSpPr>
        <dsp:cNvPr id="0" name=""/>
        <dsp:cNvSpPr/>
      </dsp:nvSpPr>
      <dsp:spPr>
        <a:xfrm>
          <a:off x="184904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849048" y="595"/>
        <a:ext cx="1078929" cy="1078929"/>
      </dsp:txXfrm>
    </dsp:sp>
    <dsp:sp modelId="{E3193ED6-620B-4FED-8B84-C5B084A31765}">
      <dsp:nvSpPr>
        <dsp:cNvPr id="0" name=""/>
        <dsp:cNvSpPr/>
      </dsp:nvSpPr>
      <dsp:spPr>
        <a:xfrm>
          <a:off x="2712191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12191" y="595"/>
        <a:ext cx="1078929" cy="1078929"/>
      </dsp:txXfrm>
    </dsp:sp>
    <dsp:sp modelId="{AA187D17-D528-4C9B-8E81-A4CB0CBC1DE6}">
      <dsp:nvSpPr>
        <dsp:cNvPr id="0" name=""/>
        <dsp:cNvSpPr/>
      </dsp:nvSpPr>
      <dsp:spPr>
        <a:xfrm>
          <a:off x="3575335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5335" y="595"/>
        <a:ext cx="1078929" cy="1078929"/>
      </dsp:txXfrm>
    </dsp:sp>
    <dsp:sp modelId="{5FE922F9-06D3-437E-96F4-7D309CE8F608}">
      <dsp:nvSpPr>
        <dsp:cNvPr id="0" name=""/>
        <dsp:cNvSpPr/>
      </dsp:nvSpPr>
      <dsp:spPr>
        <a:xfrm>
          <a:off x="443847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38478" y="595"/>
        <a:ext cx="1078929" cy="1078929"/>
      </dsp:txXfrm>
    </dsp:sp>
    <dsp:sp modelId="{8A1BB304-D822-40B5-A3E7-0679848C8369}">
      <dsp:nvSpPr>
        <dsp:cNvPr id="0" name=""/>
        <dsp:cNvSpPr/>
      </dsp:nvSpPr>
      <dsp:spPr>
        <a:xfrm>
          <a:off x="5301622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01622" y="595"/>
        <a:ext cx="1078929" cy="1078929"/>
      </dsp:txXfrm>
    </dsp:sp>
  </dsp:spTree>
</dsp:drawing>
</file>

<file path=ppt/diagrams/drawing4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8E478-5C3A-4E15-A417-1F73E5280143}">
      <dsp:nvSpPr>
        <dsp:cNvPr id="0" name=""/>
        <dsp:cNvSpPr/>
      </dsp:nvSpPr>
      <dsp:spPr>
        <a:xfrm>
          <a:off x="184904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849048" y="595"/>
        <a:ext cx="1078929" cy="1078929"/>
      </dsp:txXfrm>
    </dsp:sp>
    <dsp:sp modelId="{E3193ED6-620B-4FED-8B84-C5B084A31765}">
      <dsp:nvSpPr>
        <dsp:cNvPr id="0" name=""/>
        <dsp:cNvSpPr/>
      </dsp:nvSpPr>
      <dsp:spPr>
        <a:xfrm>
          <a:off x="2712191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12191" y="595"/>
        <a:ext cx="1078929" cy="1078929"/>
      </dsp:txXfrm>
    </dsp:sp>
    <dsp:sp modelId="{AA187D17-D528-4C9B-8E81-A4CB0CBC1DE6}">
      <dsp:nvSpPr>
        <dsp:cNvPr id="0" name=""/>
        <dsp:cNvSpPr/>
      </dsp:nvSpPr>
      <dsp:spPr>
        <a:xfrm>
          <a:off x="3575335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5335" y="595"/>
        <a:ext cx="1078929" cy="1078929"/>
      </dsp:txXfrm>
    </dsp:sp>
    <dsp:sp modelId="{5FE922F9-06D3-437E-96F4-7D309CE8F608}">
      <dsp:nvSpPr>
        <dsp:cNvPr id="0" name=""/>
        <dsp:cNvSpPr/>
      </dsp:nvSpPr>
      <dsp:spPr>
        <a:xfrm>
          <a:off x="443847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38478" y="595"/>
        <a:ext cx="1078929" cy="1078929"/>
      </dsp:txXfrm>
    </dsp:sp>
    <dsp:sp modelId="{8A1BB304-D822-40B5-A3E7-0679848C8369}">
      <dsp:nvSpPr>
        <dsp:cNvPr id="0" name=""/>
        <dsp:cNvSpPr/>
      </dsp:nvSpPr>
      <dsp:spPr>
        <a:xfrm>
          <a:off x="5301622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01622" y="595"/>
        <a:ext cx="1078929" cy="1078929"/>
      </dsp:txXfrm>
    </dsp:sp>
  </dsp:spTree>
</dsp:drawing>
</file>

<file path=ppt/diagrams/drawing4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8E478-5C3A-4E15-A417-1F73E5280143}">
      <dsp:nvSpPr>
        <dsp:cNvPr id="0" name=""/>
        <dsp:cNvSpPr/>
      </dsp:nvSpPr>
      <dsp:spPr>
        <a:xfrm>
          <a:off x="184904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849048" y="595"/>
        <a:ext cx="1078929" cy="1078929"/>
      </dsp:txXfrm>
    </dsp:sp>
    <dsp:sp modelId="{E3193ED6-620B-4FED-8B84-C5B084A31765}">
      <dsp:nvSpPr>
        <dsp:cNvPr id="0" name=""/>
        <dsp:cNvSpPr/>
      </dsp:nvSpPr>
      <dsp:spPr>
        <a:xfrm>
          <a:off x="2712191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12191" y="595"/>
        <a:ext cx="1078929" cy="1078929"/>
      </dsp:txXfrm>
    </dsp:sp>
    <dsp:sp modelId="{AA187D17-D528-4C9B-8E81-A4CB0CBC1DE6}">
      <dsp:nvSpPr>
        <dsp:cNvPr id="0" name=""/>
        <dsp:cNvSpPr/>
      </dsp:nvSpPr>
      <dsp:spPr>
        <a:xfrm>
          <a:off x="3575335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5335" y="595"/>
        <a:ext cx="1078929" cy="1078929"/>
      </dsp:txXfrm>
    </dsp:sp>
    <dsp:sp modelId="{5FE922F9-06D3-437E-96F4-7D309CE8F608}">
      <dsp:nvSpPr>
        <dsp:cNvPr id="0" name=""/>
        <dsp:cNvSpPr/>
      </dsp:nvSpPr>
      <dsp:spPr>
        <a:xfrm>
          <a:off x="443847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38478" y="595"/>
        <a:ext cx="1078929" cy="1078929"/>
      </dsp:txXfrm>
    </dsp:sp>
    <dsp:sp modelId="{8A1BB304-D822-40B5-A3E7-0679848C8369}">
      <dsp:nvSpPr>
        <dsp:cNvPr id="0" name=""/>
        <dsp:cNvSpPr/>
      </dsp:nvSpPr>
      <dsp:spPr>
        <a:xfrm>
          <a:off x="5301622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01622" y="595"/>
        <a:ext cx="1078929" cy="1078929"/>
      </dsp:txXfrm>
    </dsp:sp>
  </dsp:spTree>
</dsp:drawing>
</file>

<file path=ppt/diagrams/drawing4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8E478-5C3A-4E15-A417-1F73E5280143}">
      <dsp:nvSpPr>
        <dsp:cNvPr id="0" name=""/>
        <dsp:cNvSpPr/>
      </dsp:nvSpPr>
      <dsp:spPr>
        <a:xfrm>
          <a:off x="184904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849048" y="595"/>
        <a:ext cx="1078929" cy="1078929"/>
      </dsp:txXfrm>
    </dsp:sp>
    <dsp:sp modelId="{E3193ED6-620B-4FED-8B84-C5B084A31765}">
      <dsp:nvSpPr>
        <dsp:cNvPr id="0" name=""/>
        <dsp:cNvSpPr/>
      </dsp:nvSpPr>
      <dsp:spPr>
        <a:xfrm>
          <a:off x="2712191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12191" y="595"/>
        <a:ext cx="1078929" cy="1078929"/>
      </dsp:txXfrm>
    </dsp:sp>
    <dsp:sp modelId="{AA187D17-D528-4C9B-8E81-A4CB0CBC1DE6}">
      <dsp:nvSpPr>
        <dsp:cNvPr id="0" name=""/>
        <dsp:cNvSpPr/>
      </dsp:nvSpPr>
      <dsp:spPr>
        <a:xfrm>
          <a:off x="3575335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5335" y="595"/>
        <a:ext cx="1078929" cy="1078929"/>
      </dsp:txXfrm>
    </dsp:sp>
    <dsp:sp modelId="{5FE922F9-06D3-437E-96F4-7D309CE8F608}">
      <dsp:nvSpPr>
        <dsp:cNvPr id="0" name=""/>
        <dsp:cNvSpPr/>
      </dsp:nvSpPr>
      <dsp:spPr>
        <a:xfrm>
          <a:off x="443847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38478" y="595"/>
        <a:ext cx="1078929" cy="1078929"/>
      </dsp:txXfrm>
    </dsp:sp>
    <dsp:sp modelId="{8A1BB304-D822-40B5-A3E7-0679848C8369}">
      <dsp:nvSpPr>
        <dsp:cNvPr id="0" name=""/>
        <dsp:cNvSpPr/>
      </dsp:nvSpPr>
      <dsp:spPr>
        <a:xfrm>
          <a:off x="5301622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01622" y="595"/>
        <a:ext cx="1078929" cy="1078929"/>
      </dsp:txXfrm>
    </dsp:sp>
  </dsp:spTree>
</dsp:drawing>
</file>

<file path=ppt/diagrams/drawing4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8E478-5C3A-4E15-A417-1F73E5280143}">
      <dsp:nvSpPr>
        <dsp:cNvPr id="0" name=""/>
        <dsp:cNvSpPr/>
      </dsp:nvSpPr>
      <dsp:spPr>
        <a:xfrm>
          <a:off x="184904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849048" y="595"/>
        <a:ext cx="1078929" cy="1078929"/>
      </dsp:txXfrm>
    </dsp:sp>
    <dsp:sp modelId="{E3193ED6-620B-4FED-8B84-C5B084A31765}">
      <dsp:nvSpPr>
        <dsp:cNvPr id="0" name=""/>
        <dsp:cNvSpPr/>
      </dsp:nvSpPr>
      <dsp:spPr>
        <a:xfrm>
          <a:off x="2712191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12191" y="595"/>
        <a:ext cx="1078929" cy="1078929"/>
      </dsp:txXfrm>
    </dsp:sp>
    <dsp:sp modelId="{AA187D17-D528-4C9B-8E81-A4CB0CBC1DE6}">
      <dsp:nvSpPr>
        <dsp:cNvPr id="0" name=""/>
        <dsp:cNvSpPr/>
      </dsp:nvSpPr>
      <dsp:spPr>
        <a:xfrm>
          <a:off x="3575335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5335" y="595"/>
        <a:ext cx="1078929" cy="1078929"/>
      </dsp:txXfrm>
    </dsp:sp>
    <dsp:sp modelId="{5FE922F9-06D3-437E-96F4-7D309CE8F608}">
      <dsp:nvSpPr>
        <dsp:cNvPr id="0" name=""/>
        <dsp:cNvSpPr/>
      </dsp:nvSpPr>
      <dsp:spPr>
        <a:xfrm>
          <a:off x="443847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38478" y="595"/>
        <a:ext cx="1078929" cy="1078929"/>
      </dsp:txXfrm>
    </dsp:sp>
    <dsp:sp modelId="{8A1BB304-D822-40B5-A3E7-0679848C8369}">
      <dsp:nvSpPr>
        <dsp:cNvPr id="0" name=""/>
        <dsp:cNvSpPr/>
      </dsp:nvSpPr>
      <dsp:spPr>
        <a:xfrm>
          <a:off x="5301622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01622" y="595"/>
        <a:ext cx="1078929" cy="107892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8E478-5C3A-4E15-A417-1F73E5280143}">
      <dsp:nvSpPr>
        <dsp:cNvPr id="0" name=""/>
        <dsp:cNvSpPr/>
      </dsp:nvSpPr>
      <dsp:spPr>
        <a:xfrm>
          <a:off x="184904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849048" y="595"/>
        <a:ext cx="1078929" cy="1078929"/>
      </dsp:txXfrm>
    </dsp:sp>
    <dsp:sp modelId="{E3193ED6-620B-4FED-8B84-C5B084A31765}">
      <dsp:nvSpPr>
        <dsp:cNvPr id="0" name=""/>
        <dsp:cNvSpPr/>
      </dsp:nvSpPr>
      <dsp:spPr>
        <a:xfrm>
          <a:off x="2712191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12191" y="595"/>
        <a:ext cx="1078929" cy="1078929"/>
      </dsp:txXfrm>
    </dsp:sp>
    <dsp:sp modelId="{AA187D17-D528-4C9B-8E81-A4CB0CBC1DE6}">
      <dsp:nvSpPr>
        <dsp:cNvPr id="0" name=""/>
        <dsp:cNvSpPr/>
      </dsp:nvSpPr>
      <dsp:spPr>
        <a:xfrm>
          <a:off x="3575335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5335" y="595"/>
        <a:ext cx="1078929" cy="1078929"/>
      </dsp:txXfrm>
    </dsp:sp>
    <dsp:sp modelId="{5FE922F9-06D3-437E-96F4-7D309CE8F608}">
      <dsp:nvSpPr>
        <dsp:cNvPr id="0" name=""/>
        <dsp:cNvSpPr/>
      </dsp:nvSpPr>
      <dsp:spPr>
        <a:xfrm>
          <a:off x="443847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38478" y="595"/>
        <a:ext cx="1078929" cy="1078929"/>
      </dsp:txXfrm>
    </dsp:sp>
    <dsp:sp modelId="{8A1BB304-D822-40B5-A3E7-0679848C8369}">
      <dsp:nvSpPr>
        <dsp:cNvPr id="0" name=""/>
        <dsp:cNvSpPr/>
      </dsp:nvSpPr>
      <dsp:spPr>
        <a:xfrm>
          <a:off x="5301622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01622" y="595"/>
        <a:ext cx="1078929" cy="107892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8E478-5C3A-4E15-A417-1F73E5280143}">
      <dsp:nvSpPr>
        <dsp:cNvPr id="0" name=""/>
        <dsp:cNvSpPr/>
      </dsp:nvSpPr>
      <dsp:spPr>
        <a:xfrm>
          <a:off x="184904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849048" y="595"/>
        <a:ext cx="1078929" cy="1078929"/>
      </dsp:txXfrm>
    </dsp:sp>
    <dsp:sp modelId="{E3193ED6-620B-4FED-8B84-C5B084A31765}">
      <dsp:nvSpPr>
        <dsp:cNvPr id="0" name=""/>
        <dsp:cNvSpPr/>
      </dsp:nvSpPr>
      <dsp:spPr>
        <a:xfrm>
          <a:off x="2712191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12191" y="595"/>
        <a:ext cx="1078929" cy="1078929"/>
      </dsp:txXfrm>
    </dsp:sp>
    <dsp:sp modelId="{AA187D17-D528-4C9B-8E81-A4CB0CBC1DE6}">
      <dsp:nvSpPr>
        <dsp:cNvPr id="0" name=""/>
        <dsp:cNvSpPr/>
      </dsp:nvSpPr>
      <dsp:spPr>
        <a:xfrm>
          <a:off x="3575335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5335" y="595"/>
        <a:ext cx="1078929" cy="1078929"/>
      </dsp:txXfrm>
    </dsp:sp>
    <dsp:sp modelId="{5FE922F9-06D3-437E-96F4-7D309CE8F608}">
      <dsp:nvSpPr>
        <dsp:cNvPr id="0" name=""/>
        <dsp:cNvSpPr/>
      </dsp:nvSpPr>
      <dsp:spPr>
        <a:xfrm>
          <a:off x="443847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38478" y="595"/>
        <a:ext cx="1078929" cy="1078929"/>
      </dsp:txXfrm>
    </dsp:sp>
    <dsp:sp modelId="{8A1BB304-D822-40B5-A3E7-0679848C8369}">
      <dsp:nvSpPr>
        <dsp:cNvPr id="0" name=""/>
        <dsp:cNvSpPr/>
      </dsp:nvSpPr>
      <dsp:spPr>
        <a:xfrm>
          <a:off x="5301622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01622" y="595"/>
        <a:ext cx="1078929" cy="107892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8E478-5C3A-4E15-A417-1F73E5280143}">
      <dsp:nvSpPr>
        <dsp:cNvPr id="0" name=""/>
        <dsp:cNvSpPr/>
      </dsp:nvSpPr>
      <dsp:spPr>
        <a:xfrm>
          <a:off x="184904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849048" y="595"/>
        <a:ext cx="1078929" cy="1078929"/>
      </dsp:txXfrm>
    </dsp:sp>
    <dsp:sp modelId="{E3193ED6-620B-4FED-8B84-C5B084A31765}">
      <dsp:nvSpPr>
        <dsp:cNvPr id="0" name=""/>
        <dsp:cNvSpPr/>
      </dsp:nvSpPr>
      <dsp:spPr>
        <a:xfrm>
          <a:off x="2712191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12191" y="595"/>
        <a:ext cx="1078929" cy="1078929"/>
      </dsp:txXfrm>
    </dsp:sp>
    <dsp:sp modelId="{AA187D17-D528-4C9B-8E81-A4CB0CBC1DE6}">
      <dsp:nvSpPr>
        <dsp:cNvPr id="0" name=""/>
        <dsp:cNvSpPr/>
      </dsp:nvSpPr>
      <dsp:spPr>
        <a:xfrm>
          <a:off x="3575335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5335" y="595"/>
        <a:ext cx="1078929" cy="1078929"/>
      </dsp:txXfrm>
    </dsp:sp>
    <dsp:sp modelId="{5FE922F9-06D3-437E-96F4-7D309CE8F608}">
      <dsp:nvSpPr>
        <dsp:cNvPr id="0" name=""/>
        <dsp:cNvSpPr/>
      </dsp:nvSpPr>
      <dsp:spPr>
        <a:xfrm>
          <a:off x="443847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38478" y="595"/>
        <a:ext cx="1078929" cy="1078929"/>
      </dsp:txXfrm>
    </dsp:sp>
    <dsp:sp modelId="{8A1BB304-D822-40B5-A3E7-0679848C8369}">
      <dsp:nvSpPr>
        <dsp:cNvPr id="0" name=""/>
        <dsp:cNvSpPr/>
      </dsp:nvSpPr>
      <dsp:spPr>
        <a:xfrm>
          <a:off x="5301622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01622" y="595"/>
        <a:ext cx="1078929" cy="107892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193ED6-620B-4FED-8B84-C5B084A31765}">
      <dsp:nvSpPr>
        <dsp:cNvPr id="0" name=""/>
        <dsp:cNvSpPr/>
      </dsp:nvSpPr>
      <dsp:spPr>
        <a:xfrm>
          <a:off x="184904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849048" y="595"/>
        <a:ext cx="1078929" cy="1078929"/>
      </dsp:txXfrm>
    </dsp:sp>
    <dsp:sp modelId="{6E868849-DE0C-45D1-9F0E-B5DBB8CBC5A4}">
      <dsp:nvSpPr>
        <dsp:cNvPr id="0" name=""/>
        <dsp:cNvSpPr/>
      </dsp:nvSpPr>
      <dsp:spPr>
        <a:xfrm>
          <a:off x="2712191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12191" y="595"/>
        <a:ext cx="1078929" cy="1078929"/>
      </dsp:txXfrm>
    </dsp:sp>
    <dsp:sp modelId="{AA187D17-D528-4C9B-8E81-A4CB0CBC1DE6}">
      <dsp:nvSpPr>
        <dsp:cNvPr id="0" name=""/>
        <dsp:cNvSpPr/>
      </dsp:nvSpPr>
      <dsp:spPr>
        <a:xfrm>
          <a:off x="3575335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5335" y="595"/>
        <a:ext cx="1078929" cy="1078929"/>
      </dsp:txXfrm>
    </dsp:sp>
    <dsp:sp modelId="{5FE922F9-06D3-437E-96F4-7D309CE8F608}">
      <dsp:nvSpPr>
        <dsp:cNvPr id="0" name=""/>
        <dsp:cNvSpPr/>
      </dsp:nvSpPr>
      <dsp:spPr>
        <a:xfrm>
          <a:off x="443847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38478" y="595"/>
        <a:ext cx="1078929" cy="1078929"/>
      </dsp:txXfrm>
    </dsp:sp>
    <dsp:sp modelId="{8A1BB304-D822-40B5-A3E7-0679848C8369}">
      <dsp:nvSpPr>
        <dsp:cNvPr id="0" name=""/>
        <dsp:cNvSpPr/>
      </dsp:nvSpPr>
      <dsp:spPr>
        <a:xfrm>
          <a:off x="5301622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01622" y="595"/>
        <a:ext cx="1078929" cy="107892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8E478-5C3A-4E15-A417-1F73E5280143}">
      <dsp:nvSpPr>
        <dsp:cNvPr id="0" name=""/>
        <dsp:cNvSpPr/>
      </dsp:nvSpPr>
      <dsp:spPr>
        <a:xfrm>
          <a:off x="184904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849048" y="595"/>
        <a:ext cx="1078929" cy="1078929"/>
      </dsp:txXfrm>
    </dsp:sp>
    <dsp:sp modelId="{E3193ED6-620B-4FED-8B84-C5B084A31765}">
      <dsp:nvSpPr>
        <dsp:cNvPr id="0" name=""/>
        <dsp:cNvSpPr/>
      </dsp:nvSpPr>
      <dsp:spPr>
        <a:xfrm>
          <a:off x="2712191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概念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12191" y="595"/>
        <a:ext cx="1078929" cy="1078929"/>
      </dsp:txXfrm>
    </dsp:sp>
    <dsp:sp modelId="{AA187D17-D528-4C9B-8E81-A4CB0CBC1DE6}">
      <dsp:nvSpPr>
        <dsp:cNvPr id="0" name=""/>
        <dsp:cNvSpPr/>
      </dsp:nvSpPr>
      <dsp:spPr>
        <a:xfrm>
          <a:off x="3575335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16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5335" y="595"/>
        <a:ext cx="1078929" cy="1078929"/>
      </dsp:txXfrm>
    </dsp:sp>
    <dsp:sp modelId="{5FE922F9-06D3-437E-96F4-7D309CE8F608}">
      <dsp:nvSpPr>
        <dsp:cNvPr id="0" name=""/>
        <dsp:cNvSpPr/>
      </dsp:nvSpPr>
      <dsp:spPr>
        <a:xfrm>
          <a:off x="4438478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服務業產能</a:t>
          </a:r>
          <a: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規劃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38478" y="595"/>
        <a:ext cx="1078929" cy="1078929"/>
      </dsp:txXfrm>
    </dsp:sp>
    <dsp:sp modelId="{8A1BB304-D822-40B5-A3E7-0679848C8369}">
      <dsp:nvSpPr>
        <dsp:cNvPr id="0" name=""/>
        <dsp:cNvSpPr/>
      </dsp:nvSpPr>
      <dsp:spPr>
        <a:xfrm>
          <a:off x="5301622" y="595"/>
          <a:ext cx="1078929" cy="10789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77" tIns="20320" rIns="593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結論</a:t>
          </a:r>
          <a:endParaRPr lang="en-US" altLang="zh-TW" sz="16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01622" y="595"/>
        <a:ext cx="1078929" cy="1078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C487-B93D-4A0A-8932-AE762C66D186}" type="datetimeFigureOut">
              <a:rPr lang="zh-TW" altLang="en-US" smtClean="0"/>
              <a:pPr/>
              <a:t>2013/3/3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9274-8CFD-420F-AC32-B18EC80924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C487-B93D-4A0A-8932-AE762C66D186}" type="datetimeFigureOut">
              <a:rPr lang="zh-TW" altLang="en-US" smtClean="0"/>
              <a:pPr/>
              <a:t>2013/3/3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9274-8CFD-420F-AC32-B18EC80924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C487-B93D-4A0A-8932-AE762C66D186}" type="datetimeFigureOut">
              <a:rPr lang="zh-TW" altLang="en-US" smtClean="0"/>
              <a:pPr/>
              <a:t>2013/3/3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9274-8CFD-420F-AC32-B18EC80924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C487-B93D-4A0A-8932-AE762C66D186}" type="datetimeFigureOut">
              <a:rPr lang="zh-TW" altLang="en-US" smtClean="0"/>
              <a:pPr/>
              <a:t>2013/3/3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9274-8CFD-420F-AC32-B18EC80924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C487-B93D-4A0A-8932-AE762C66D186}" type="datetimeFigureOut">
              <a:rPr lang="zh-TW" altLang="en-US" smtClean="0"/>
              <a:pPr/>
              <a:t>2013/3/3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9274-8CFD-420F-AC32-B18EC80924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C487-B93D-4A0A-8932-AE762C66D186}" type="datetimeFigureOut">
              <a:rPr lang="zh-TW" altLang="en-US" smtClean="0"/>
              <a:pPr/>
              <a:t>2013/3/3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9274-8CFD-420F-AC32-B18EC80924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C487-B93D-4A0A-8932-AE762C66D186}" type="datetimeFigureOut">
              <a:rPr lang="zh-TW" altLang="en-US" smtClean="0"/>
              <a:pPr/>
              <a:t>2013/3/3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9274-8CFD-420F-AC32-B18EC80924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C487-B93D-4A0A-8932-AE762C66D186}" type="datetimeFigureOut">
              <a:rPr lang="zh-TW" altLang="en-US" smtClean="0"/>
              <a:pPr/>
              <a:t>2013/3/3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9274-8CFD-420F-AC32-B18EC80924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C487-B93D-4A0A-8932-AE762C66D186}" type="datetimeFigureOut">
              <a:rPr lang="zh-TW" altLang="en-US" smtClean="0"/>
              <a:pPr/>
              <a:t>2013/3/3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9274-8CFD-420F-AC32-B18EC80924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C487-B93D-4A0A-8932-AE762C66D186}" type="datetimeFigureOut">
              <a:rPr lang="zh-TW" altLang="en-US" smtClean="0"/>
              <a:pPr/>
              <a:t>2013/3/3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9274-8CFD-420F-AC32-B18EC80924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C487-B93D-4A0A-8932-AE762C66D186}" type="datetimeFigureOut">
              <a:rPr lang="zh-TW" altLang="en-US" smtClean="0"/>
              <a:pPr/>
              <a:t>2013/3/3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9274-8CFD-420F-AC32-B18EC80924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C487-B93D-4A0A-8932-AE762C66D186}" type="datetimeFigureOut">
              <a:rPr lang="zh-TW" altLang="en-US" smtClean="0"/>
              <a:pPr/>
              <a:t>2013/3/3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89274-8CFD-420F-AC32-B18EC80924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__1.doc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__2.doc"/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__3.doc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6.xml"/><Relationship Id="rId3" Type="http://schemas.openxmlformats.org/officeDocument/2006/relationships/diagramLayout" Target="../diagrams/layout35.xml"/><Relationship Id="rId7" Type="http://schemas.openxmlformats.org/officeDocument/2006/relationships/diagramData" Target="../diagrams/data36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11" Type="http://schemas.microsoft.com/office/2007/relationships/diagramDrawing" Target="../diagrams/drawing36.xml"/><Relationship Id="rId5" Type="http://schemas.openxmlformats.org/officeDocument/2006/relationships/diagramColors" Target="../diagrams/colors35.xml"/><Relationship Id="rId10" Type="http://schemas.openxmlformats.org/officeDocument/2006/relationships/diagramColors" Target="../diagrams/colors36.xml"/><Relationship Id="rId4" Type="http://schemas.openxmlformats.org/officeDocument/2006/relationships/diagramQuickStyle" Target="../diagrams/quickStyle35.xml"/><Relationship Id="rId9" Type="http://schemas.openxmlformats.org/officeDocument/2006/relationships/diagramQuickStyle" Target="../diagrams/quickStyle3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8.xml"/><Relationship Id="rId3" Type="http://schemas.openxmlformats.org/officeDocument/2006/relationships/diagramLayout" Target="../diagrams/layout37.xml"/><Relationship Id="rId7" Type="http://schemas.openxmlformats.org/officeDocument/2006/relationships/diagramData" Target="../diagrams/data38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11" Type="http://schemas.microsoft.com/office/2007/relationships/diagramDrawing" Target="../diagrams/drawing38.xml"/><Relationship Id="rId5" Type="http://schemas.openxmlformats.org/officeDocument/2006/relationships/diagramColors" Target="../diagrams/colors37.xml"/><Relationship Id="rId10" Type="http://schemas.openxmlformats.org/officeDocument/2006/relationships/diagramColors" Target="../diagrams/colors38.xml"/><Relationship Id="rId4" Type="http://schemas.openxmlformats.org/officeDocument/2006/relationships/diagramQuickStyle" Target="../diagrams/quickStyle37.xml"/><Relationship Id="rId9" Type="http://schemas.openxmlformats.org/officeDocument/2006/relationships/diagramQuickStyle" Target="../diagrams/quickStyle3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31640" y="908720"/>
            <a:ext cx="7126560" cy="5616623"/>
          </a:xfrm>
        </p:spPr>
        <p:txBody>
          <a:bodyPr/>
          <a:lstStyle/>
          <a:p>
            <a:pPr algn="l"/>
            <a:r>
              <a:rPr lang="en-US" altLang="zh-TW" sz="4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Chapter3</a:t>
            </a:r>
            <a:br>
              <a:rPr lang="en-US" altLang="zh-TW" sz="4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10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0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策略</a:t>
            </a:r>
            <a:r>
              <a:rPr lang="zh-TW" altLang="en-US" sz="48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產能</a:t>
            </a:r>
            <a:r>
              <a:rPr lang="zh-TW" altLang="en-US" sz="4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管理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6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600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        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第三組 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M014011019 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李昭儀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             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M014011025 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呂育慈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             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M014011000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李家妤</a:t>
            </a:r>
            <a:endParaRPr lang="zh-TW" altLang="en-US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          產能規劃概念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產能利用率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>
              <a:buNone/>
            </a:pP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實際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生產能力到底有多少在運轉發揮生產作用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-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範例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zh-TW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設計</a:t>
            </a:r>
            <a:r>
              <a:rPr lang="zh-TW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產能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= 每天卡車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2200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輛</a:t>
            </a:r>
            <a:endParaRPr lang="en-US" altLang="zh-TW" sz="24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實際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產出 = 每天卡車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1800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輛</a:t>
            </a:r>
            <a:endParaRPr lang="zh-TW" altLang="zh-TW" sz="24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467544" y="836712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977526" y="5181177"/>
            <a:ext cx="7554914" cy="1200151"/>
            <a:chOff x="608" y="2968"/>
            <a:chExt cx="4759" cy="756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608" y="2976"/>
              <a:ext cx="2590" cy="748"/>
              <a:chOff x="608" y="2976"/>
              <a:chExt cx="2590" cy="748"/>
            </a:xfrm>
          </p:grpSpPr>
          <p:sp>
            <p:nvSpPr>
              <p:cNvPr id="13" name="Text Box 15"/>
              <p:cNvSpPr txBox="1">
                <a:spLocks noChangeArrowheads="1"/>
              </p:cNvSpPr>
              <p:nvPr/>
            </p:nvSpPr>
            <p:spPr bwMode="auto">
              <a:xfrm>
                <a:off x="608" y="3192"/>
                <a:ext cx="1414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zh-TW" altLang="en-US" sz="2800" b="1" dirty="0">
                    <a:solidFill>
                      <a:schemeClr val="folHlink"/>
                    </a:solidFill>
                    <a:latin typeface="微軟正黑體" pitchFamily="34" charset="-120"/>
                    <a:ea typeface="微軟正黑體" pitchFamily="34" charset="-120"/>
                  </a:rPr>
                  <a:t>產能利用率</a:t>
                </a:r>
                <a:r>
                  <a:rPr lang="en-US" altLang="zh-TW" sz="2800" b="1" dirty="0">
                    <a:solidFill>
                      <a:schemeClr val="accent4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=</a:t>
                </a:r>
              </a:p>
            </p:txBody>
          </p:sp>
          <p:sp>
            <p:nvSpPr>
              <p:cNvPr id="14" name="Text Box 16"/>
              <p:cNvSpPr txBox="1">
                <a:spLocks noChangeArrowheads="1"/>
              </p:cNvSpPr>
              <p:nvPr/>
            </p:nvSpPr>
            <p:spPr bwMode="auto">
              <a:xfrm>
                <a:off x="2052" y="2976"/>
                <a:ext cx="1019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zh-TW" altLang="en-US" sz="2800" b="1">
                    <a:solidFill>
                      <a:schemeClr val="accent4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實際產出</a:t>
                </a:r>
              </a:p>
            </p:txBody>
          </p:sp>
          <p:sp>
            <p:nvSpPr>
              <p:cNvPr id="15" name="Text Box 17"/>
              <p:cNvSpPr txBox="1">
                <a:spLocks noChangeArrowheads="1"/>
              </p:cNvSpPr>
              <p:nvPr/>
            </p:nvSpPr>
            <p:spPr bwMode="auto">
              <a:xfrm>
                <a:off x="2052" y="3393"/>
                <a:ext cx="1019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zh-TW" altLang="en-US" sz="2800" b="1" dirty="0">
                    <a:solidFill>
                      <a:schemeClr val="accent4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設計產能</a:t>
                </a:r>
              </a:p>
            </p:txBody>
          </p:sp>
          <p:sp>
            <p:nvSpPr>
              <p:cNvPr id="16" name="Line 18"/>
              <p:cNvSpPr>
                <a:spLocks noChangeShapeType="1"/>
              </p:cNvSpPr>
              <p:nvPr/>
            </p:nvSpPr>
            <p:spPr bwMode="auto">
              <a:xfrm>
                <a:off x="2018" y="3348"/>
                <a:ext cx="11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/>
              <a:lstStyle/>
              <a:p>
                <a:endParaRPr lang="zh-TW" altLang="en-US">
                  <a:solidFill>
                    <a:schemeClr val="accent4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8" name="Text Box 27"/>
            <p:cNvSpPr txBox="1">
              <a:spLocks noChangeArrowheads="1"/>
            </p:cNvSpPr>
            <p:nvPr/>
          </p:nvSpPr>
          <p:spPr bwMode="auto">
            <a:xfrm>
              <a:off x="3198" y="3187"/>
              <a:ext cx="283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TW" sz="2800" b="1">
                  <a:solidFill>
                    <a:schemeClr val="accent4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=</a:t>
              </a:r>
            </a:p>
          </p:txBody>
        </p:sp>
        <p:sp>
          <p:nvSpPr>
            <p:cNvPr id="9" name="Text Box 28"/>
            <p:cNvSpPr txBox="1">
              <a:spLocks noChangeArrowheads="1"/>
            </p:cNvSpPr>
            <p:nvPr/>
          </p:nvSpPr>
          <p:spPr bwMode="auto">
            <a:xfrm>
              <a:off x="3458" y="2968"/>
              <a:ext cx="652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TW" sz="2800" b="1">
                  <a:solidFill>
                    <a:schemeClr val="accent4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1800</a:t>
              </a:r>
            </a:p>
          </p:txBody>
        </p:sp>
        <p:sp>
          <p:nvSpPr>
            <p:cNvPr id="10" name="Text Box 29"/>
            <p:cNvSpPr txBox="1">
              <a:spLocks noChangeArrowheads="1"/>
            </p:cNvSpPr>
            <p:nvPr/>
          </p:nvSpPr>
          <p:spPr bwMode="auto">
            <a:xfrm>
              <a:off x="3458" y="3385"/>
              <a:ext cx="652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TW" sz="2800" b="1" dirty="0">
                  <a:solidFill>
                    <a:schemeClr val="accent4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2200</a:t>
              </a:r>
            </a:p>
          </p:txBody>
        </p:sp>
        <p:sp>
          <p:nvSpPr>
            <p:cNvPr id="11" name="Line 30"/>
            <p:cNvSpPr>
              <a:spLocks noChangeShapeType="1"/>
            </p:cNvSpPr>
            <p:nvPr/>
          </p:nvSpPr>
          <p:spPr bwMode="auto">
            <a:xfrm flipV="1">
              <a:off x="3424" y="3340"/>
              <a:ext cx="791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zh-TW" altLang="en-US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4229" y="3177"/>
              <a:ext cx="1138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TW" sz="2800" b="1" dirty="0">
                  <a:solidFill>
                    <a:schemeClr val="accent4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= 81.82%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868849-DE0C-45D1-9F0E-B5DBB8CBC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E868849-DE0C-45D1-9F0E-B5DBB8CBC5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187D17-D528-4C9B-8E81-A4CB0CBC1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AA187D17-D528-4C9B-8E81-A4CB0CBC1D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187D17-D528-4C9B-8E81-A4CB0CBC1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Graphic spid="6" grpI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          產能規劃概念</a:t>
            </a:r>
            <a:endParaRPr lang="zh-TW" altLang="en-US" b="1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467544" y="836712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內容版面配置區 3"/>
          <p:cNvGraphicFramePr>
            <a:graphicFrameLocks/>
          </p:cNvGraphicFramePr>
          <p:nvPr/>
        </p:nvGraphicFramePr>
        <p:xfrm>
          <a:off x="467544" y="2780928"/>
          <a:ext cx="8352928" cy="3830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088232"/>
                <a:gridCol w="2088232"/>
                <a:gridCol w="2088232"/>
              </a:tblGrid>
              <a:tr h="62720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主要商品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產能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產量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產能使用率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627206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solidFill>
                            <a:srgbClr val="4F6B72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PVC</a:t>
                      </a:r>
                      <a:r>
                        <a:rPr lang="zh-TW" altLang="en-US" b="1" i="0" dirty="0">
                          <a:solidFill>
                            <a:srgbClr val="4F6B72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粉</a:t>
                      </a:r>
                    </a:p>
                  </a:txBody>
                  <a:tcPr marL="114300" marR="57150" marT="57150" marB="571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0" dirty="0">
                          <a:solidFill>
                            <a:srgbClr val="4F6B72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1,301,000</a:t>
                      </a:r>
                    </a:p>
                  </a:txBody>
                  <a:tcPr marL="95250" marR="38100" marT="57150" marB="571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0">
                          <a:solidFill>
                            <a:srgbClr val="4F6B72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1,138,714</a:t>
                      </a:r>
                    </a:p>
                  </a:txBody>
                  <a:tcPr marL="95250" marR="38100" marT="57150" marB="571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0" dirty="0">
                          <a:solidFill>
                            <a:srgbClr val="4F6B72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87.53%</a:t>
                      </a:r>
                    </a:p>
                  </a:txBody>
                  <a:tcPr marL="95250" marR="38100" marT="57150" marB="57150" anchor="ctr"/>
                </a:tc>
              </a:tr>
              <a:tr h="627206">
                <a:tc>
                  <a:txBody>
                    <a:bodyPr/>
                    <a:lstStyle/>
                    <a:p>
                      <a:pPr algn="l"/>
                      <a:r>
                        <a:rPr lang="zh-TW" altLang="en-US" b="1" i="0" dirty="0">
                          <a:solidFill>
                            <a:srgbClr val="4F6B72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氯乙烯</a:t>
                      </a:r>
                    </a:p>
                  </a:txBody>
                  <a:tcPr marL="114300" marR="57150" marT="57150" marB="571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0">
                          <a:solidFill>
                            <a:srgbClr val="4F6B72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1,580,000</a:t>
                      </a:r>
                    </a:p>
                  </a:txBody>
                  <a:tcPr marL="95250" marR="38100" marT="57150" marB="571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0">
                          <a:solidFill>
                            <a:srgbClr val="4F6B72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1,474,408</a:t>
                      </a:r>
                    </a:p>
                  </a:txBody>
                  <a:tcPr marL="95250" marR="38100" marT="57150" marB="571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0" dirty="0">
                          <a:solidFill>
                            <a:srgbClr val="4F6B72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93.32%</a:t>
                      </a:r>
                    </a:p>
                  </a:txBody>
                  <a:tcPr marL="95250" marR="38100" marT="57150" marB="57150" anchor="ctr"/>
                </a:tc>
              </a:tr>
              <a:tr h="627206">
                <a:tc>
                  <a:txBody>
                    <a:bodyPr/>
                    <a:lstStyle/>
                    <a:p>
                      <a:pPr algn="l"/>
                      <a:r>
                        <a:rPr lang="zh-TW" altLang="en-US" b="1" i="0" dirty="0">
                          <a:solidFill>
                            <a:srgbClr val="4F6B72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碳酸鈣</a:t>
                      </a:r>
                    </a:p>
                  </a:txBody>
                  <a:tcPr marL="114300" marR="57150" marT="57150" marB="571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0">
                          <a:solidFill>
                            <a:srgbClr val="4F6B72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258,000</a:t>
                      </a:r>
                    </a:p>
                  </a:txBody>
                  <a:tcPr marL="95250" marR="38100" marT="57150" marB="571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0">
                          <a:solidFill>
                            <a:srgbClr val="4F6B72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95,341</a:t>
                      </a:r>
                    </a:p>
                  </a:txBody>
                  <a:tcPr marL="95250" marR="38100" marT="57150" marB="571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0" dirty="0">
                          <a:solidFill>
                            <a:srgbClr val="4F6B72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36.95%</a:t>
                      </a:r>
                    </a:p>
                  </a:txBody>
                  <a:tcPr marL="95250" marR="38100" marT="57150" marB="57150" anchor="ctr"/>
                </a:tc>
              </a:tr>
              <a:tr h="681748">
                <a:tc>
                  <a:txBody>
                    <a:bodyPr/>
                    <a:lstStyle/>
                    <a:p>
                      <a:pPr algn="l"/>
                      <a:r>
                        <a:rPr lang="zh-TW" altLang="en-US" b="1" i="0" dirty="0">
                          <a:solidFill>
                            <a:srgbClr val="4F6B72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丙烯酸酯</a:t>
                      </a:r>
                    </a:p>
                  </a:txBody>
                  <a:tcPr marL="114300" marR="57150" marT="57150" marB="571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0">
                          <a:solidFill>
                            <a:srgbClr val="4F6B72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268,000</a:t>
                      </a:r>
                    </a:p>
                  </a:txBody>
                  <a:tcPr marL="95250" marR="38100" marT="57150" marB="571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0" dirty="0">
                          <a:solidFill>
                            <a:srgbClr val="4F6B72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215,462</a:t>
                      </a:r>
                    </a:p>
                  </a:txBody>
                  <a:tcPr marL="95250" marR="38100" marT="57150" marB="571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0" dirty="0">
                          <a:solidFill>
                            <a:srgbClr val="4F6B72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80.40%</a:t>
                      </a:r>
                    </a:p>
                  </a:txBody>
                  <a:tcPr marL="95250" marR="38100" marT="57150" marB="57150" anchor="ctr"/>
                </a:tc>
              </a:tr>
              <a:tr h="415546">
                <a:tc gridSpan="4"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                                                                                                 </a:t>
                      </a:r>
                      <a:r>
                        <a:rPr lang="zh-TW" altLang="en-US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   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zh-TW" altLang="en-US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資料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來源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: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台塑工業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(2010)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187D17-D528-4C9B-8E81-A4CB0CBC1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          產能規劃概念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規模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經濟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-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指擴大生產規模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引起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經濟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效益增加的現象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-</a:t>
            </a:r>
            <a:r>
              <a:rPr lang="zh-TW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規模</a:t>
            </a:r>
            <a:r>
              <a:rPr lang="zh-TW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大到一定</a:t>
            </a:r>
            <a:r>
              <a:rPr lang="zh-TW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程度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zh-TW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將</a:t>
            </a:r>
            <a:r>
              <a:rPr lang="zh-TW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會產生</a:t>
            </a:r>
            <a:r>
              <a:rPr lang="en-US" altLang="zh-TW" sz="2800" dirty="0" err="1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規模不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經濟</a:t>
            </a:r>
          </a:p>
          <a:p>
            <a:pPr>
              <a:buNone/>
            </a:pPr>
            <a:endParaRPr lang="zh-TW" altLang="en-US" sz="28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467544" y="836712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 cstate="print"/>
          <a:srcRect l="19924" t="29531" r="42996" b="15719"/>
          <a:stretch>
            <a:fillRect/>
          </a:stretch>
        </p:blipFill>
        <p:spPr bwMode="auto">
          <a:xfrm>
            <a:off x="4932040" y="2924944"/>
            <a:ext cx="3957121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187D17-D528-4C9B-8E81-A4CB0CBC1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          產能規劃概念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0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產能</a:t>
            </a:r>
            <a:r>
              <a:rPr lang="zh-TW" altLang="en-US" sz="30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焦點</a:t>
            </a:r>
            <a:r>
              <a:rPr lang="en-US" altLang="zh-TW" sz="30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0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焦點</a:t>
            </a:r>
            <a:r>
              <a:rPr lang="zh-TW" altLang="en-US" sz="30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式</a:t>
            </a:r>
            <a:r>
              <a:rPr lang="zh-TW" altLang="en-US" sz="30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工廠</a:t>
            </a:r>
            <a:endParaRPr lang="en-US" altLang="zh-TW" sz="30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buNone/>
            </a:pP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-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集中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在某些特定工作時，其生產設備往往能做的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最好，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達成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生產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目標</a:t>
            </a:r>
            <a:endParaRPr lang="zh-TW" altLang="en-US" sz="24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buNone/>
            </a:pP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-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不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應期望所有製造績效都很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傑出</a:t>
            </a:r>
            <a:endParaRPr lang="zh-TW" altLang="en-US" sz="24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buNone/>
            </a:pP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-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必須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選擇對公司目標貢獻最大的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方向</a:t>
            </a:r>
            <a:endParaRPr lang="zh-TW" altLang="en-US" sz="24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buNone/>
            </a:pP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-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若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沒能力控制多樣目標，就注重在一個小的焦點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上</a:t>
            </a:r>
            <a:endParaRPr lang="zh-TW" altLang="en-US" sz="24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buNone/>
            </a:pP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-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透過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廠內廠的機制來落實</a:t>
            </a:r>
          </a:p>
          <a:p>
            <a:endParaRPr lang="zh-TW" altLang="en-US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467544" y="836712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187D17-D528-4C9B-8E81-A4CB0CBC1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71460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               </a:t>
            </a:r>
            <a:r>
              <a:rPr lang="zh-TW" altLang="en-US" sz="38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產能規劃概念</a:t>
            </a:r>
            <a:endParaRPr lang="en-US" altLang="zh-TW" sz="3800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3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產能彈性</a:t>
            </a:r>
            <a:endParaRPr lang="en-US" altLang="zh-TW" sz="33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buNone/>
            </a:pPr>
            <a:r>
              <a:rPr lang="en-US" altLang="zh-TW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迅速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增加或降低生產水準的能力</a:t>
            </a:r>
          </a:p>
          <a:p>
            <a:pPr lvl="1">
              <a:buNone/>
            </a:pP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-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快速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改變產能，從一種產品或服務轉換到另一種</a:t>
            </a:r>
            <a:endParaRPr lang="zh-TW" altLang="en-US" sz="33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3">
              <a:buNone/>
            </a:pPr>
            <a:endParaRPr lang="en-US" altLang="zh-TW" sz="26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3">
              <a:buNone/>
            </a:pPr>
            <a:r>
              <a:rPr lang="zh-TW" altLang="en-US" sz="26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彈性</a:t>
            </a:r>
            <a:r>
              <a:rPr lang="zh-TW" altLang="en-US" sz="26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工廠：</a:t>
            </a:r>
            <a:r>
              <a:rPr lang="zh-TW" altLang="en-US" sz="2600" dirty="0" smtClean="0">
                <a:solidFill>
                  <a:srgbClr val="8EB149"/>
                </a:solidFill>
                <a:latin typeface="微軟正黑體" pitchFamily="34" charset="-120"/>
                <a:ea typeface="微軟正黑體" pitchFamily="34" charset="-120"/>
              </a:rPr>
              <a:t>零換線時間</a:t>
            </a:r>
            <a:r>
              <a:rPr lang="en-US" altLang="zh-TW" sz="2600" dirty="0" smtClean="0">
                <a:solidFill>
                  <a:srgbClr val="8EB149"/>
                </a:solidFill>
                <a:latin typeface="微軟正黑體" pitchFamily="34" charset="-120"/>
                <a:ea typeface="微軟正黑體" pitchFamily="34" charset="-120"/>
              </a:rPr>
              <a:t>(zero-changeover-time)</a:t>
            </a:r>
          </a:p>
          <a:p>
            <a:pPr lvl="3">
              <a:buNone/>
            </a:pPr>
            <a:r>
              <a:rPr lang="zh-TW" altLang="en-US" sz="2600" dirty="0" smtClean="0">
                <a:solidFill>
                  <a:srgbClr val="8EB149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2600" dirty="0" smtClean="0">
                <a:solidFill>
                  <a:srgbClr val="8EB149"/>
                </a:solidFill>
                <a:latin typeface="微軟正黑體" pitchFamily="34" charset="-120"/>
                <a:ea typeface="微軟正黑體" pitchFamily="34" charset="-120"/>
              </a:rPr>
              <a:t>                  </a:t>
            </a:r>
            <a:r>
              <a:rPr lang="en-US" altLang="zh-TW" sz="2600" dirty="0" smtClean="0">
                <a:solidFill>
                  <a:srgbClr val="8EB149"/>
                </a:solidFill>
                <a:latin typeface="微軟正黑體" pitchFamily="34" charset="-120"/>
                <a:ea typeface="微軟正黑體" pitchFamily="34" charset="-120"/>
              </a:rPr>
              <a:t>Ex:</a:t>
            </a:r>
            <a:r>
              <a:rPr lang="zh-TW" altLang="en-US" sz="2600" dirty="0" smtClean="0">
                <a:solidFill>
                  <a:srgbClr val="8EB149"/>
                </a:solidFill>
                <a:latin typeface="微軟正黑體" pitchFamily="34" charset="-120"/>
                <a:ea typeface="微軟正黑體" pitchFamily="34" charset="-120"/>
              </a:rPr>
              <a:t>可移動的設備、組合式的</a:t>
            </a:r>
            <a:r>
              <a:rPr lang="zh-TW" altLang="en-US" sz="2600" dirty="0" smtClean="0">
                <a:solidFill>
                  <a:srgbClr val="8EB149"/>
                </a:solidFill>
                <a:latin typeface="微軟正黑體" pitchFamily="34" charset="-120"/>
                <a:ea typeface="微軟正黑體" pitchFamily="34" charset="-120"/>
              </a:rPr>
              <a:t>牆</a:t>
            </a:r>
            <a:endParaRPr lang="en-US" altLang="zh-TW" sz="2600" dirty="0" smtClean="0">
              <a:solidFill>
                <a:srgbClr val="8EB149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3">
              <a:buNone/>
            </a:pPr>
            <a:endParaRPr lang="zh-TW" altLang="en-US" sz="26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3">
              <a:buNone/>
            </a:pPr>
            <a:r>
              <a:rPr lang="zh-TW" altLang="en-US" sz="26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彈性製程：</a:t>
            </a:r>
            <a:r>
              <a:rPr lang="zh-TW" altLang="en-US" sz="2600" dirty="0" smtClean="0">
                <a:solidFill>
                  <a:srgbClr val="8EB149"/>
                </a:solidFill>
                <a:latin typeface="微軟正黑體" pitchFamily="34" charset="-120"/>
                <a:ea typeface="微軟正黑體" pitchFamily="34" charset="-120"/>
              </a:rPr>
              <a:t>彈性製造系統</a:t>
            </a:r>
          </a:p>
          <a:p>
            <a:pPr lvl="2">
              <a:buNone/>
            </a:pPr>
            <a:r>
              <a:rPr lang="zh-TW" altLang="en-US" sz="2600" dirty="0" smtClean="0">
                <a:solidFill>
                  <a:srgbClr val="8EB149"/>
                </a:solidFill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en-US" sz="2600" dirty="0" smtClean="0">
                <a:solidFill>
                  <a:srgbClr val="8EB149"/>
                </a:solidFill>
                <a:latin typeface="微軟正黑體" pitchFamily="34" charset="-120"/>
                <a:ea typeface="微軟正黑體" pitchFamily="34" charset="-120"/>
              </a:rPr>
              <a:t>                    *</a:t>
            </a:r>
            <a:r>
              <a:rPr lang="zh-TW" altLang="en-US" sz="2600" dirty="0" smtClean="0">
                <a:solidFill>
                  <a:srgbClr val="8EB149"/>
                </a:solidFill>
                <a:latin typeface="微軟正黑體" pitchFamily="34" charset="-120"/>
                <a:ea typeface="微軟正黑體" pitchFamily="34" charset="-120"/>
              </a:rPr>
              <a:t>可簡易地重新設定設備</a:t>
            </a:r>
            <a:endParaRPr lang="en-US" altLang="zh-TW" sz="2600" dirty="0" smtClean="0">
              <a:solidFill>
                <a:srgbClr val="8EB149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2">
              <a:buNone/>
            </a:pPr>
            <a:r>
              <a:rPr lang="zh-TW" altLang="en-US" sz="2600" dirty="0" smtClean="0">
                <a:solidFill>
                  <a:srgbClr val="8EB149"/>
                </a:solidFill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en-US" sz="2600" dirty="0" smtClean="0">
                <a:solidFill>
                  <a:srgbClr val="8EB149"/>
                </a:solidFill>
                <a:latin typeface="微軟正黑體" pitchFamily="34" charset="-120"/>
                <a:ea typeface="微軟正黑體" pitchFamily="34" charset="-120"/>
              </a:rPr>
              <a:t>                    </a:t>
            </a:r>
            <a:r>
              <a:rPr lang="zh-TW" altLang="en-US" sz="2600" dirty="0" smtClean="0">
                <a:solidFill>
                  <a:srgbClr val="8EB149"/>
                </a:solidFill>
                <a:latin typeface="微軟正黑體" pitchFamily="34" charset="-120"/>
                <a:ea typeface="微軟正黑體" pitchFamily="34" charset="-120"/>
              </a:rPr>
              <a:t>*同時製造多樣產品</a:t>
            </a:r>
            <a:r>
              <a:rPr lang="en-US" altLang="zh-TW" sz="2600" dirty="0" smtClean="0">
                <a:solidFill>
                  <a:srgbClr val="8EB149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600" dirty="0" smtClean="0">
                <a:solidFill>
                  <a:srgbClr val="8EB149"/>
                </a:solidFill>
                <a:latin typeface="微軟正黑體" pitchFamily="34" charset="-120"/>
                <a:ea typeface="微軟正黑體" pitchFamily="34" charset="-120"/>
              </a:rPr>
              <a:t>達到經濟規模</a:t>
            </a:r>
          </a:p>
          <a:p>
            <a:pPr lvl="2">
              <a:buFont typeface="Wingdings" pitchFamily="2" charset="2"/>
              <a:buChar char="l"/>
            </a:pPr>
            <a:endParaRPr lang="zh-TW" altLang="en-US" sz="26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3">
              <a:buNone/>
            </a:pPr>
            <a:r>
              <a:rPr lang="zh-TW" altLang="en-US" sz="26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彈性</a:t>
            </a:r>
            <a:r>
              <a:rPr lang="zh-TW" altLang="en-US" sz="26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工作者 </a:t>
            </a:r>
            <a:r>
              <a:rPr lang="en-US" altLang="zh-TW" sz="26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6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600" dirty="0" smtClean="0">
                <a:solidFill>
                  <a:srgbClr val="8EB149"/>
                </a:solidFill>
                <a:latin typeface="微軟正黑體" pitchFamily="34" charset="-120"/>
                <a:ea typeface="微軟正黑體" pitchFamily="34" charset="-120"/>
              </a:rPr>
              <a:t>工作者</a:t>
            </a:r>
            <a:r>
              <a:rPr lang="zh-TW" altLang="en-US" sz="2600" dirty="0" smtClean="0">
                <a:solidFill>
                  <a:srgbClr val="8EB149"/>
                </a:solidFill>
                <a:latin typeface="微軟正黑體" pitchFamily="34" charset="-120"/>
                <a:ea typeface="微軟正黑體" pitchFamily="34" charset="-120"/>
              </a:rPr>
              <a:t>擁有多樣技能，可輕易的轉換工作</a:t>
            </a:r>
          </a:p>
          <a:p>
            <a:pPr>
              <a:buNone/>
            </a:pPr>
            <a:endParaRPr lang="zh-TW" altLang="en-US" sz="28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467544" y="836712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187D17-D528-4C9B-8E81-A4CB0CBC1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              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產能規劃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增加產能的考慮因素：</a:t>
            </a:r>
          </a:p>
          <a:p>
            <a:pPr lvl="1">
              <a:buFontTx/>
              <a:buNone/>
            </a:pP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維持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系統的平衡</a:t>
            </a:r>
          </a:p>
          <a:p>
            <a:pPr lvl="1">
              <a:buFontTx/>
              <a:buNone/>
            </a:pP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產能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增加的頻率</a:t>
            </a:r>
          </a:p>
          <a:p>
            <a:pPr lvl="1">
              <a:buFontTx/>
              <a:buNone/>
            </a:pP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使用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外部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產能</a:t>
            </a:r>
            <a:endParaRPr lang="zh-TW" altLang="en-US" sz="11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確定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產能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需求</a:t>
            </a:r>
            <a:endParaRPr lang="en-US" altLang="zh-TW" sz="10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使用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決策樹評估產能方案</a:t>
            </a:r>
            <a:endParaRPr lang="zh-TW" altLang="en-US" sz="24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467544" y="836712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187D17-D528-4C9B-8E81-A4CB0CBC1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AA187D17-D528-4C9B-8E81-A4CB0CBC1D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Graphic spid="6" grpI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        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產能變動的考量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/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維持系統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平衡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/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/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產能擴充的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頻率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/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/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使用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外部產能</a:t>
            </a:r>
            <a:endParaRPr lang="zh-TW" altLang="en-US" sz="28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467544" y="836712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產能變動的考量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維持系統平衡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467544" y="836712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內容版面配置區 2"/>
          <p:cNvSpPr txBox="1">
            <a:spLocks/>
          </p:cNvSpPr>
          <p:nvPr/>
        </p:nvSpPr>
        <p:spPr>
          <a:xfrm>
            <a:off x="251520" y="2924944"/>
            <a:ext cx="8686800" cy="1226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完美平衡</a:t>
            </a:r>
            <a:r>
              <a:rPr kumimoji="0" lang="en-US" altLang="zh-TW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    第一階段            第二階段            第三階段</a:t>
            </a:r>
            <a:endParaRPr kumimoji="0" lang="en-US" altLang="zh-TW" sz="280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280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280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280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280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2286472" y="3356992"/>
            <a:ext cx="773360" cy="65070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4734744" y="3356992"/>
            <a:ext cx="773360" cy="65070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668344" y="342900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實務上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28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4293096"/>
            <a:ext cx="8686800" cy="180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實務經驗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作業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水準不同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         -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產品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需求和流程的變化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 animBg="1"/>
      <p:bldP spid="8" grpId="0" animBg="1"/>
      <p:bldP spid="9" grpId="0"/>
      <p:bldP spid="9" grpId="1"/>
      <p:bldP spid="9" grpId="2"/>
      <p:bldP spid="10" grpId="0" uiExpan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產能變動的考量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維持系統平衡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如何處理不平衡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>
              <a:buNone/>
            </a:pPr>
            <a:endParaRPr lang="en-US" altLang="zh-TW" sz="10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467544" y="836712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資料庫圖表 12"/>
          <p:cNvGraphicFramePr/>
          <p:nvPr/>
        </p:nvGraphicFramePr>
        <p:xfrm>
          <a:off x="1619672" y="3573016"/>
          <a:ext cx="5904656" cy="2839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Graphic spid="13" grpId="1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產能變動的考量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產能擴充的頻率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467544" y="836712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內容版面配置區 3"/>
          <p:cNvGraphicFramePr>
            <a:graphicFrameLocks/>
          </p:cNvGraphicFramePr>
          <p:nvPr/>
        </p:nvGraphicFramePr>
        <p:xfrm>
          <a:off x="1115616" y="2852936"/>
          <a:ext cx="698477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2987824" y="3894147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成本</a:t>
            </a:r>
            <a:endParaRPr lang="zh-TW" altLang="en-US" sz="5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440160" y="5354052"/>
            <a:ext cx="392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EX: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設備、人力</a:t>
            </a:r>
            <a:endParaRPr lang="zh-TW" altLang="en-US" sz="28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580112" y="578610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EX: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超量的產能</a:t>
            </a:r>
            <a:endParaRPr lang="zh-TW" altLang="en-US" sz="28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Graphic spid="7" grpId="0">
        <p:bldAsOne/>
      </p:bldGraphic>
      <p:bldP spid="8" grpId="0"/>
      <p:bldP spid="8" grpId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AGANDA</a:t>
            </a:r>
            <a:endParaRPr lang="zh-TW" altLang="en-US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TW" sz="1050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3.1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作業產能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管理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3.2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產能規劃概念 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3.3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產能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規劃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3.4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服務業產能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規劃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3.5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結論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2800" b="1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sz="2800" b="1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產能變動的考量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產能擴充的頻率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467544" y="836712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1259632" y="2852936"/>
          <a:ext cx="6624736" cy="4176464"/>
        </p:xfrm>
        <a:graphic>
          <a:graphicData uri="http://schemas.openxmlformats.org/presentationml/2006/ole">
            <p:oleObj spid="_x0000_s1026" name="VISIO" r:id="rId8" imgW="7340400" imgH="3616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產能變動的考量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使用外部產能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467544" y="836712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內容版面配置區 3"/>
          <p:cNvGraphicFramePr>
            <a:graphicFrameLocks/>
          </p:cNvGraphicFramePr>
          <p:nvPr/>
        </p:nvGraphicFramePr>
        <p:xfrm>
          <a:off x="1115616" y="2575446"/>
          <a:ext cx="6768752" cy="337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1422376" y="522920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EX:DELL</a:t>
            </a:r>
            <a:endParaRPr lang="zh-TW" altLang="en-US" sz="2800" dirty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652120" y="571409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EX:</a:t>
            </a:r>
            <a:r>
              <a:rPr lang="zh-TW" altLang="en-US" sz="28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航空公司</a:t>
            </a:r>
            <a:endParaRPr lang="zh-TW" altLang="en-US" sz="2800" dirty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Graphic spid="7" grpId="0">
        <p:bldAsOne/>
      </p:bldGraphic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          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確定產能需求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確定產能需求三步驟</a:t>
            </a:r>
            <a:endParaRPr lang="zh-TW" altLang="en-US" sz="28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467544" y="836712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資料庫圖表 9"/>
          <p:cNvGraphicFramePr/>
          <p:nvPr/>
        </p:nvGraphicFramePr>
        <p:xfrm>
          <a:off x="1187624" y="2852936"/>
          <a:ext cx="676875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1187624" y="5644405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/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緩衝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產能：預定需求和實際產能的差異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609600" indent="-609600"/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緩衝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產能有正負之分</a:t>
            </a:r>
          </a:p>
          <a:p>
            <a:pPr>
              <a:buFont typeface="Arial" pitchFamily="34" charset="0"/>
              <a:buChar char="•"/>
            </a:pPr>
            <a:endParaRPr lang="zh-TW" altLang="en-US" sz="28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Graphic spid="10" grpId="0">
        <p:bldAsOne/>
      </p:bldGraphic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          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確定產能需求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例題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en-US" altLang="zh-TW" sz="2800" dirty="0" smtClean="0">
                <a:latin typeface="+mj-ea"/>
              </a:rPr>
              <a:t>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Stewart 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公司生產了兩種味道的沙拉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醬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Paul 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和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Newman</a:t>
            </a:r>
          </a:p>
          <a:p>
            <a:pPr>
              <a:spcBef>
                <a:spcPct val="0"/>
              </a:spcBef>
              <a:buNone/>
            </a:pPr>
            <a:r>
              <a:rPr lang="en-US" altLang="zh-TW" sz="10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</a:t>
            </a:r>
          </a:p>
          <a:p>
            <a:pPr>
              <a:spcBef>
                <a:spcPct val="0"/>
              </a:spcBef>
              <a:buNone/>
            </a:pP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兩者的包裝都有瓶裝或一人份塑膠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袋裝</a:t>
            </a:r>
            <a:endParaRPr lang="zh-TW" altLang="en-US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-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管理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者希望能確定在未來五年設備和勞動力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需求量</a:t>
            </a:r>
            <a:endParaRPr lang="zh-TW" altLang="en-US" sz="28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467544" y="836712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          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確定產能需求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步驟一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預測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sz="28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467544" y="836712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Object 3"/>
          <p:cNvGraphicFramePr>
            <a:graphicFrameLocks/>
          </p:cNvGraphicFramePr>
          <p:nvPr/>
        </p:nvGraphicFramePr>
        <p:xfrm>
          <a:off x="650056" y="3307631"/>
          <a:ext cx="8026400" cy="2551113"/>
        </p:xfrm>
        <a:graphic>
          <a:graphicData uri="http://schemas.openxmlformats.org/presentationml/2006/ole">
            <p:oleObj spid="_x0000_s3074" name="文件" r:id="rId8" imgW="8026200" imgH="2550960" progId="Word.Document.8">
              <p:embed/>
            </p:oleObj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3059832" y="5877272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預測未來五年需求量</a:t>
            </a:r>
            <a:endParaRPr lang="zh-TW" altLang="en-US" sz="2800" b="1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          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確定產能需求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步驟二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計算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8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467544" y="836712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內容版面配置區 4"/>
          <p:cNvSpPr txBox="1">
            <a:spLocks/>
          </p:cNvSpPr>
          <p:nvPr/>
        </p:nvSpPr>
        <p:spPr>
          <a:xfrm>
            <a:off x="853752" y="3367533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 瓶裝作業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en-US" altLang="zh-TW" sz="20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機器：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3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部瓶裝機器，均可生產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Paul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Newman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的包裝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            -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產能：每部機器可包裝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150,000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瓶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/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年，需要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2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個操作員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            -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人力：目前有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6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個作業員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2. 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袋裝作業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機器：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5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部塑膠袋裝機器，均可生產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Paul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Newman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的包裝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           -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產能：每部機器可包裝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250,000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袋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/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年，需要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3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個操作員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TW" sz="20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-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人力：目前有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個作業員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          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確定產能需求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-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計算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出總生產線的預測量，其年需求量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下表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8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467544" y="836712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098" name="Object 2"/>
          <p:cNvGraphicFramePr>
            <a:graphicFrameLocks/>
          </p:cNvGraphicFramePr>
          <p:nvPr/>
        </p:nvGraphicFramePr>
        <p:xfrm>
          <a:off x="827584" y="3840138"/>
          <a:ext cx="7645400" cy="1389062"/>
        </p:xfrm>
        <a:graphic>
          <a:graphicData uri="http://schemas.openxmlformats.org/presentationml/2006/ole">
            <p:oleObj spid="_x0000_s4098" name="文件" r:id="rId8" imgW="7645320" imgH="138888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          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確定產能需求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-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計算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第一年設備和人力的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需求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ct val="0"/>
              </a:spcBef>
              <a:buNone/>
            </a:pP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</a:t>
            </a:r>
            <a:endParaRPr lang="en-US" altLang="zh-TW" sz="24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瓶裝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機器的總可用產能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為</a:t>
            </a:r>
            <a:endParaRPr lang="en-US" altLang="zh-TW" sz="24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450,000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瓶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年（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部機器*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150,000/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每部機器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zh-TW" altLang="en-US" sz="24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ct val="0"/>
              </a:spcBef>
              <a:buNone/>
            </a:pP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第一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年我們只使用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135/450=0.3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的可用產能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說只用了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0.3*3=0.9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部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機器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endParaRPr lang="en-US" altLang="zh-TW" sz="24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ct val="0"/>
              </a:spcBef>
              <a:buNone/>
            </a:pP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對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塑膠袋裝機器我們只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使用了</a:t>
            </a:r>
            <a:endParaRPr lang="en-US" altLang="zh-TW" sz="24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300/1,250=0.24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的可用產能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，即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0.24*5=1.2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部機器</a:t>
            </a:r>
          </a:p>
          <a:p>
            <a:pPr>
              <a:spcBef>
                <a:spcPct val="0"/>
              </a:spcBef>
              <a:buNone/>
            </a:pPr>
            <a:endParaRPr lang="en-US" altLang="zh-TW" sz="24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467544" y="836712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          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確定產能需求</a:t>
            </a:r>
          </a:p>
          <a:p>
            <a:pPr>
              <a:buNone/>
            </a:pPr>
            <a:endParaRPr lang="en-US" altLang="zh-TW" sz="10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-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第一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年操作人力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需求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10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</a:t>
            </a:r>
          </a:p>
          <a:p>
            <a:pPr>
              <a:buNone/>
            </a:pP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0.9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部瓶裝機器*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個操作員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=1.8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個操作員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1.2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部袋裝機器*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個操作員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=3.6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個操作員</a:t>
            </a:r>
            <a:endParaRPr lang="zh-TW" altLang="en-US" sz="28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467544" y="836712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          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確定產能需求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步驟三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計畫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實施期間，人力及設備的需求</a:t>
            </a:r>
            <a:endParaRPr lang="zh-TW" altLang="en-US" sz="28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467544" y="836712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146" name="Object 2"/>
          <p:cNvGraphicFramePr>
            <a:graphicFrameLocks/>
          </p:cNvGraphicFramePr>
          <p:nvPr/>
        </p:nvGraphicFramePr>
        <p:xfrm>
          <a:off x="107504" y="3496072"/>
          <a:ext cx="8559800" cy="3389312"/>
        </p:xfrm>
        <a:graphic>
          <a:graphicData uri="http://schemas.openxmlformats.org/presentationml/2006/ole">
            <p:oleObj spid="_x0000_s6146" name="文件" r:id="rId8" imgW="8559720" imgH="338904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                  產能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產能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(Capacity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持有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、接收、儲存或容納的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能力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一般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企業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指定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期間內，系統能達到的目標產量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服務業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中午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到晚上可服務的顧客人數、翻桌率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製造業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單一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輪班可生產的汽車數量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467544" y="836712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98E478-5C3A-4E15-A417-1F73E5280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9C98E478-5C3A-4E15-A417-1F73E5280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193ED6-620B-4FED-8B84-C5B084A31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E3193ED6-620B-4FED-8B84-C5B084A317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187D17-D528-4C9B-8E81-A4CB0CBC1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AA187D17-D528-4C9B-8E81-A4CB0CBC1D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193ED6-620B-4FED-8B84-C5B084A31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187D17-D528-4C9B-8E81-A4CB0CBC1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1" uiExpand="1">
        <p:bldSub>
          <a:bldDgm bld="one"/>
        </p:bldSub>
      </p:bldGraphic>
      <p:bldGraphic spid="6" grpId="2" uiExpand="1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採用決策樹評估產能選擇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決策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樹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是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表達問題步驟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，以及每個步驟對應情況與結果的圖形化模型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方法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求解決策樹問題時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，於步驟中計算其期望值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467544" y="836712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採用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決策樹評估產能選擇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例題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E-Education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設立於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芝加哥，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考慮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增設辦公室空間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方案一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芝加哥原辦公室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芝加哥租新辦公室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000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                           </a:t>
            </a:r>
            <a:r>
              <a:rPr lang="en-US" altLang="zh-TW" sz="2000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原辦公室租期為兩年，兩年後必須搬離</a:t>
            </a:r>
            <a:r>
              <a:rPr lang="en-US" altLang="zh-TW" sz="2000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buNone/>
            </a:pPr>
            <a:r>
              <a:rPr lang="zh-TW" altLang="en-US" sz="2000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                           </a:t>
            </a:r>
            <a:r>
              <a:rPr lang="en-US" altLang="zh-TW" sz="2000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原辦公室租金為每年</a:t>
            </a:r>
            <a:r>
              <a:rPr lang="en-US" altLang="zh-TW" sz="2000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75</a:t>
            </a:r>
            <a:r>
              <a:rPr lang="zh-TW" altLang="en-US" sz="2000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萬美元</a:t>
            </a:r>
            <a:r>
              <a:rPr lang="en-US" altLang="zh-TW" sz="2000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buNone/>
            </a:pPr>
            <a:r>
              <a:rPr lang="zh-TW" altLang="en-US" sz="20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方案二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芝加哥租新辦公室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000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                           </a:t>
            </a:r>
            <a:r>
              <a:rPr lang="en-US" altLang="zh-TW" sz="2000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搬至新辦公室成本為</a:t>
            </a:r>
            <a:r>
              <a:rPr lang="en-US" altLang="zh-TW" sz="2000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sz="2000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萬美元，每年租金為</a:t>
            </a:r>
            <a:r>
              <a:rPr lang="en-US" altLang="zh-TW" sz="2000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65</a:t>
            </a:r>
            <a:r>
              <a:rPr lang="zh-TW" altLang="en-US" sz="2000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萬美元</a:t>
            </a:r>
            <a:r>
              <a:rPr lang="en-US" altLang="zh-TW" sz="2000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2800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方案三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搬至中西部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000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                           </a:t>
            </a:r>
            <a:r>
              <a:rPr lang="en-US" altLang="zh-TW" sz="2000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遷移成本為</a:t>
            </a:r>
            <a:r>
              <a:rPr lang="en-US" altLang="zh-TW" sz="2000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2000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萬美元，每年租金為</a:t>
            </a:r>
            <a:r>
              <a:rPr lang="en-US" altLang="zh-TW" sz="2000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50</a:t>
            </a:r>
            <a:r>
              <a:rPr lang="zh-TW" altLang="en-US" sz="2000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萬美元</a:t>
            </a:r>
            <a:r>
              <a:rPr lang="en-US" altLang="zh-TW" sz="2000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buNone/>
            </a:pPr>
            <a:endParaRPr lang="zh-TW" altLang="en-US" sz="20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467544" y="836712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採用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決策樹評估產能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選擇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其他資訊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未來兩年公司仍然存活機率為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75%</a:t>
            </a:r>
          </a:p>
          <a:p>
            <a:pPr>
              <a:buNone/>
            </a:pP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此次決策實行時間為五年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sz="28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467544" y="836712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採用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決策樹評估產能選擇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sz="28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467544" y="836712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資料庫圖表 4"/>
          <p:cNvGraphicFramePr/>
          <p:nvPr/>
        </p:nvGraphicFramePr>
        <p:xfrm>
          <a:off x="251520" y="27089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4860032" y="4581128"/>
            <a:ext cx="4176464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計算成本  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方案</a:t>
            </a:r>
            <a:r>
              <a:rPr lang="en-US" altLang="zh-TW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1-1(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存活</a:t>
            </a:r>
            <a:r>
              <a:rPr lang="en-US" altLang="zh-TW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): </a:t>
            </a:r>
          </a:p>
          <a:p>
            <a:endParaRPr lang="en-US" altLang="zh-TW" sz="20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75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x2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萬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65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x3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365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endParaRPr lang="en-US" altLang="zh-TW" sz="20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0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860032" y="4581128"/>
            <a:ext cx="4176464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計算成本  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方案</a:t>
            </a:r>
            <a:r>
              <a:rPr lang="en-US" altLang="zh-TW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1-2(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存活</a:t>
            </a:r>
            <a:r>
              <a:rPr lang="en-US" altLang="zh-TW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): </a:t>
            </a:r>
          </a:p>
          <a:p>
            <a:endParaRPr lang="en-US" altLang="zh-TW" sz="20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75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x2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萬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50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x3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400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endParaRPr lang="en-US" altLang="zh-TW" sz="20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0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860032" y="4581128"/>
            <a:ext cx="4176464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計算成本  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方案</a:t>
            </a:r>
            <a:r>
              <a:rPr lang="en-US" altLang="zh-TW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1(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倒閉</a:t>
            </a:r>
            <a:r>
              <a:rPr lang="en-US" altLang="zh-TW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): </a:t>
            </a:r>
          </a:p>
          <a:p>
            <a:endParaRPr lang="en-US" altLang="zh-TW" sz="20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75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x2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150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endParaRPr lang="en-US" altLang="zh-TW" sz="20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0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860032" y="4581128"/>
            <a:ext cx="4176464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計算成本  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方案</a:t>
            </a:r>
            <a:r>
              <a:rPr lang="en-US" altLang="zh-TW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2(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存活</a:t>
            </a:r>
            <a:r>
              <a:rPr lang="en-US" altLang="zh-TW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): </a:t>
            </a:r>
          </a:p>
          <a:p>
            <a:endParaRPr lang="en-US" altLang="zh-TW" sz="20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萬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65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x5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345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endParaRPr lang="en-US" altLang="zh-TW" sz="20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0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860032" y="4581128"/>
            <a:ext cx="4176464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計算成本  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方案</a:t>
            </a:r>
            <a:r>
              <a:rPr lang="en-US" altLang="zh-TW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2(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倒閉</a:t>
            </a:r>
            <a:r>
              <a:rPr lang="en-US" altLang="zh-TW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): </a:t>
            </a:r>
          </a:p>
          <a:p>
            <a:endParaRPr lang="en-US" altLang="zh-TW" sz="20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萬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65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x2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150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endParaRPr lang="en-US" altLang="zh-TW" sz="20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0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860032" y="4581128"/>
            <a:ext cx="4176464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計算成本  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方案</a:t>
            </a:r>
            <a:r>
              <a:rPr lang="en-US" altLang="zh-TW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3(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存活</a:t>
            </a:r>
            <a:r>
              <a:rPr lang="en-US" altLang="zh-TW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): </a:t>
            </a:r>
          </a:p>
          <a:p>
            <a:endParaRPr lang="en-US" altLang="zh-TW" sz="20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萬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50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x5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350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endParaRPr lang="en-US" altLang="zh-TW" sz="20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0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860032" y="4581128"/>
            <a:ext cx="4176464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計算成本  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方案</a:t>
            </a:r>
            <a:r>
              <a:rPr lang="en-US" altLang="zh-TW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3(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倒閉</a:t>
            </a:r>
            <a:r>
              <a:rPr lang="en-US" altLang="zh-TW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): </a:t>
            </a:r>
          </a:p>
          <a:p>
            <a:endParaRPr lang="en-US" altLang="zh-TW" sz="20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萬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50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x2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200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endParaRPr lang="en-US" altLang="zh-TW" sz="20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0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Graphic spid="5" grpId="0">
        <p:bldAsOne/>
      </p:bldGraphic>
      <p:bldP spid="12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採用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決策樹評估產能選擇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sz="28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467544" y="836712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資料庫圖表 4"/>
          <p:cNvGraphicFramePr/>
          <p:nvPr/>
        </p:nvGraphicFramePr>
        <p:xfrm>
          <a:off x="1475656" y="26369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4" name="群組 23"/>
          <p:cNvGrpSpPr/>
          <p:nvPr/>
        </p:nvGrpSpPr>
        <p:grpSpPr>
          <a:xfrm>
            <a:off x="5845585" y="2780928"/>
            <a:ext cx="2398823" cy="3825716"/>
            <a:chOff x="4572000" y="2852936"/>
            <a:chExt cx="2398823" cy="3825716"/>
          </a:xfrm>
        </p:grpSpPr>
        <p:sp>
          <p:nvSpPr>
            <p:cNvPr id="16" name="文字方塊 15"/>
            <p:cNvSpPr txBox="1"/>
            <p:nvPr/>
          </p:nvSpPr>
          <p:spPr>
            <a:xfrm>
              <a:off x="6156176" y="2852936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365</a:t>
              </a:r>
              <a:r>
                <a:rPr lang="zh-TW" altLang="en-US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萬</a:t>
              </a:r>
              <a:endPara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6156176" y="3429000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400</a:t>
              </a:r>
              <a:r>
                <a:rPr lang="zh-TW" altLang="en-US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萬</a:t>
              </a:r>
              <a:endPara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4572000" y="3851756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150</a:t>
              </a:r>
              <a:r>
                <a:rPr lang="zh-TW" altLang="en-US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萬</a:t>
              </a:r>
              <a:endPara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4572000" y="4365104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345</a:t>
              </a:r>
              <a:r>
                <a:rPr lang="zh-TW" altLang="en-US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萬</a:t>
              </a:r>
              <a:endPara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4572000" y="5013176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150</a:t>
              </a:r>
              <a:r>
                <a:rPr lang="zh-TW" altLang="en-US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萬</a:t>
              </a:r>
              <a:endPara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4572000" y="5661248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350</a:t>
              </a:r>
              <a:r>
                <a:rPr lang="zh-TW" altLang="en-US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萬</a:t>
              </a:r>
              <a:endPara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4572000" y="6309320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200</a:t>
              </a:r>
              <a:r>
                <a:rPr lang="zh-TW" altLang="en-US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萬</a:t>
              </a:r>
              <a:endPara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採用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決策樹評估產能選擇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計算各方案成本期望值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方案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1-1 :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365</a:t>
            </a:r>
            <a:r>
              <a:rPr lang="zh-TW" altLang="en-US" sz="20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en-US" altLang="zh-TW" sz="20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x0.75 + 150</a:t>
            </a:r>
            <a:r>
              <a:rPr lang="zh-TW" altLang="en-US" sz="20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en-US" altLang="zh-TW" sz="20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x0.25 = 3112500</a:t>
            </a:r>
          </a:p>
          <a:p>
            <a:pPr>
              <a:buNone/>
            </a:pP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方案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1-2 :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400</a:t>
            </a:r>
            <a:r>
              <a:rPr lang="zh-TW" altLang="en-US" sz="20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en-US" altLang="zh-TW" sz="20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x0.75 + 150</a:t>
            </a:r>
            <a:r>
              <a:rPr lang="zh-TW" altLang="en-US" sz="20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en-US" altLang="zh-TW" sz="20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x0.25 = 3375000</a:t>
            </a:r>
          </a:p>
          <a:p>
            <a:pPr>
              <a:buNone/>
            </a:pP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方案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 :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345</a:t>
            </a:r>
            <a:r>
              <a:rPr lang="zh-TW" altLang="en-US" sz="20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en-US" altLang="zh-TW" sz="20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x0.75 + 150</a:t>
            </a:r>
            <a:r>
              <a:rPr lang="zh-TW" altLang="en-US" sz="20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en-US" altLang="zh-TW" sz="20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x0.25 = 2962500</a:t>
            </a:r>
          </a:p>
          <a:p>
            <a:pPr>
              <a:buNone/>
            </a:pP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方案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 :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350</a:t>
            </a:r>
            <a:r>
              <a:rPr lang="zh-TW" altLang="en-US" sz="20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en-US" altLang="zh-TW" sz="20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x0.75 + 200</a:t>
            </a:r>
            <a:r>
              <a:rPr lang="zh-TW" altLang="en-US" sz="20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en-US" altLang="zh-TW" sz="20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x0.25 = 3125000</a:t>
            </a:r>
            <a:endParaRPr lang="zh-TW" altLang="en-US" sz="20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467544" y="836712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5436096" y="5301208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在芝加哥搬移至新辦公室</a:t>
            </a:r>
            <a:endParaRPr lang="zh-TW" altLang="en-US" sz="2400" u="sng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服務業與製造業產能規劃的差異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時間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服務無法儲存以供後續使用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地點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產能必須為於顧客附近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需求變動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</a:p>
          <a:p>
            <a:pPr>
              <a:buNone/>
            </a:pP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服務無法儲存 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服務系統直接與顧客互動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服務需求直接受到顧客行為影響     </a:t>
            </a:r>
            <a:endParaRPr lang="zh-TW" altLang="en-US" sz="28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467544" y="836712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Graphic spid="6" grpId="1" uiExpand="1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  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規劃服務業的產能水準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(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服務利用率與服務品質的關係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467544" y="836712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6" name="群組 45"/>
          <p:cNvGrpSpPr/>
          <p:nvPr/>
        </p:nvGrpSpPr>
        <p:grpSpPr>
          <a:xfrm>
            <a:off x="2065208" y="3212976"/>
            <a:ext cx="4955064" cy="3456384"/>
            <a:chOff x="395536" y="3401616"/>
            <a:chExt cx="4955064" cy="3456384"/>
          </a:xfrm>
        </p:grpSpPr>
        <p:grpSp>
          <p:nvGrpSpPr>
            <p:cNvPr id="45" name="群組 44"/>
            <p:cNvGrpSpPr/>
            <p:nvPr/>
          </p:nvGrpSpPr>
          <p:grpSpPr>
            <a:xfrm>
              <a:off x="395536" y="3401616"/>
              <a:ext cx="4955064" cy="3456384"/>
              <a:chOff x="2124889" y="3356992"/>
              <a:chExt cx="4955064" cy="3456384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771800" y="3501008"/>
                <a:ext cx="3312368" cy="2880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cxnSp>
            <p:nvCxnSpPr>
              <p:cNvPr id="10" name="直線接點 9"/>
              <p:cNvCxnSpPr/>
              <p:nvPr/>
            </p:nvCxnSpPr>
            <p:spPr>
              <a:xfrm flipV="1">
                <a:off x="2771800" y="4365104"/>
                <a:ext cx="3312368" cy="2016224"/>
              </a:xfrm>
              <a:prstGeom prst="line">
                <a:avLst/>
              </a:prstGeom>
              <a:ln w="2857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文字方塊 10"/>
              <p:cNvSpPr txBox="1"/>
              <p:nvPr/>
            </p:nvSpPr>
            <p:spPr>
              <a:xfrm>
                <a:off x="4932040" y="5589240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b="1" dirty="0" smtClean="0">
                    <a:solidFill>
                      <a:srgbClr val="C00000"/>
                    </a:solidFill>
                    <a:latin typeface="微軟正黑體" pitchFamily="34" charset="-120"/>
                    <a:ea typeface="微軟正黑體" pitchFamily="34" charset="-120"/>
                  </a:rPr>
                  <a:t>服務區</a:t>
                </a:r>
                <a:endParaRPr lang="zh-TW" altLang="en-US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2" name="文字方塊 11"/>
              <p:cNvSpPr txBox="1"/>
              <p:nvPr/>
            </p:nvSpPr>
            <p:spPr>
              <a:xfrm>
                <a:off x="5279013" y="4077072"/>
                <a:ext cx="8002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600" dirty="0" smtClean="0">
                    <a:solidFill>
                      <a:schemeClr val="accent4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臨界區</a:t>
                </a:r>
                <a:endParaRPr lang="zh-TW" altLang="en-US" sz="1600" dirty="0">
                  <a:solidFill>
                    <a:schemeClr val="accent4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3" name="文字方塊 12"/>
              <p:cNvSpPr txBox="1"/>
              <p:nvPr/>
            </p:nvSpPr>
            <p:spPr>
              <a:xfrm>
                <a:off x="3175972" y="3790781"/>
                <a:ext cx="1005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600" dirty="0" smtClean="0">
                    <a:solidFill>
                      <a:schemeClr val="accent4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無服務區</a:t>
                </a:r>
                <a:endParaRPr lang="en-US" altLang="zh-TW" sz="1600" dirty="0" smtClean="0">
                  <a:solidFill>
                    <a:schemeClr val="accent4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/>
                <a:r>
                  <a:rPr lang="en-US" altLang="zh-TW" sz="1600" dirty="0" smtClean="0">
                    <a:solidFill>
                      <a:schemeClr val="accent4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(</a:t>
                </a:r>
                <a:r>
                  <a:rPr lang="el-GR" altLang="zh-TW" sz="1600" dirty="0" smtClean="0">
                    <a:solidFill>
                      <a:schemeClr val="accent4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μ</a:t>
                </a:r>
                <a:r>
                  <a:rPr lang="en-US" altLang="zh-TW" sz="1600" dirty="0" smtClean="0">
                    <a:solidFill>
                      <a:schemeClr val="accent4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&lt;</a:t>
                </a:r>
                <a:r>
                  <a:rPr lang="el-GR" altLang="zh-TW" sz="1600" dirty="0" smtClean="0">
                    <a:solidFill>
                      <a:schemeClr val="accent4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 λ</a:t>
                </a:r>
                <a:r>
                  <a:rPr lang="en-US" altLang="zh-TW" sz="1600" dirty="0" smtClean="0">
                    <a:solidFill>
                      <a:schemeClr val="accent4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)</a:t>
                </a:r>
                <a:endParaRPr lang="zh-TW" altLang="en-US" sz="1600" dirty="0">
                  <a:solidFill>
                    <a:schemeClr val="accent4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cxnSp>
            <p:nvCxnSpPr>
              <p:cNvPr id="17" name="直線接點 16"/>
              <p:cNvCxnSpPr/>
              <p:nvPr/>
            </p:nvCxnSpPr>
            <p:spPr>
              <a:xfrm>
                <a:off x="2771800" y="3789040"/>
                <a:ext cx="144016" cy="0"/>
              </a:xfrm>
              <a:prstGeom prst="line">
                <a:avLst/>
              </a:prstGeom>
              <a:ln w="127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/>
              <p:nvPr/>
            </p:nvCxnSpPr>
            <p:spPr>
              <a:xfrm>
                <a:off x="2771800" y="4077072"/>
                <a:ext cx="144016" cy="0"/>
              </a:xfrm>
              <a:prstGeom prst="line">
                <a:avLst/>
              </a:prstGeom>
              <a:ln w="127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/>
              <p:nvPr/>
            </p:nvCxnSpPr>
            <p:spPr>
              <a:xfrm>
                <a:off x="2771800" y="4365104"/>
                <a:ext cx="144016" cy="0"/>
              </a:xfrm>
              <a:prstGeom prst="line">
                <a:avLst/>
              </a:prstGeom>
              <a:ln w="127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接點 19"/>
              <p:cNvCxnSpPr/>
              <p:nvPr/>
            </p:nvCxnSpPr>
            <p:spPr>
              <a:xfrm>
                <a:off x="2771800" y="4653136"/>
                <a:ext cx="144016" cy="0"/>
              </a:xfrm>
              <a:prstGeom prst="line">
                <a:avLst/>
              </a:prstGeom>
              <a:ln w="127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接點 20"/>
              <p:cNvCxnSpPr/>
              <p:nvPr/>
            </p:nvCxnSpPr>
            <p:spPr>
              <a:xfrm>
                <a:off x="2771800" y="4941168"/>
                <a:ext cx="144016" cy="0"/>
              </a:xfrm>
              <a:prstGeom prst="line">
                <a:avLst/>
              </a:prstGeom>
              <a:ln w="127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接點 21"/>
              <p:cNvCxnSpPr/>
              <p:nvPr/>
            </p:nvCxnSpPr>
            <p:spPr>
              <a:xfrm>
                <a:off x="2771800" y="5229200"/>
                <a:ext cx="144016" cy="0"/>
              </a:xfrm>
              <a:prstGeom prst="line">
                <a:avLst/>
              </a:prstGeom>
              <a:ln w="127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接點 22"/>
              <p:cNvCxnSpPr/>
              <p:nvPr/>
            </p:nvCxnSpPr>
            <p:spPr>
              <a:xfrm>
                <a:off x="2771800" y="5517232"/>
                <a:ext cx="144016" cy="0"/>
              </a:xfrm>
              <a:prstGeom prst="line">
                <a:avLst/>
              </a:prstGeom>
              <a:ln w="127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接點 23"/>
              <p:cNvCxnSpPr/>
              <p:nvPr/>
            </p:nvCxnSpPr>
            <p:spPr>
              <a:xfrm>
                <a:off x="2771800" y="5805264"/>
                <a:ext cx="144016" cy="0"/>
              </a:xfrm>
              <a:prstGeom prst="line">
                <a:avLst/>
              </a:prstGeom>
              <a:ln w="127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接點 24"/>
              <p:cNvCxnSpPr/>
              <p:nvPr/>
            </p:nvCxnSpPr>
            <p:spPr>
              <a:xfrm>
                <a:off x="2771800" y="6093296"/>
                <a:ext cx="144016" cy="0"/>
              </a:xfrm>
              <a:prstGeom prst="line">
                <a:avLst/>
              </a:prstGeom>
              <a:ln w="127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文字方塊 25"/>
              <p:cNvSpPr txBox="1"/>
              <p:nvPr/>
            </p:nvSpPr>
            <p:spPr>
              <a:xfrm>
                <a:off x="6084168" y="6165304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altLang="zh-TW" dirty="0" smtClean="0">
                    <a:solidFill>
                      <a:schemeClr val="accent4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μ</a:t>
                </a:r>
                <a:endParaRPr lang="zh-TW" altLang="en-US" dirty="0"/>
              </a:p>
            </p:txBody>
          </p:sp>
          <p:sp>
            <p:nvSpPr>
              <p:cNvPr id="28" name="文字方塊 27"/>
              <p:cNvSpPr txBox="1"/>
              <p:nvPr/>
            </p:nvSpPr>
            <p:spPr>
              <a:xfrm>
                <a:off x="2463702" y="3356992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altLang="zh-TW" dirty="0" smtClean="0">
                    <a:solidFill>
                      <a:schemeClr val="accent4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λ</a:t>
                </a:r>
                <a:endParaRPr lang="zh-TW" altLang="en-US" dirty="0"/>
              </a:p>
            </p:txBody>
          </p:sp>
          <p:cxnSp>
            <p:nvCxnSpPr>
              <p:cNvPr id="29" name="直線接點 28"/>
              <p:cNvCxnSpPr/>
              <p:nvPr/>
            </p:nvCxnSpPr>
            <p:spPr>
              <a:xfrm rot="16200000" flipV="1">
                <a:off x="3275855" y="6309320"/>
                <a:ext cx="144016" cy="0"/>
              </a:xfrm>
              <a:prstGeom prst="line">
                <a:avLst/>
              </a:prstGeom>
              <a:ln w="127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接點 29"/>
              <p:cNvCxnSpPr/>
              <p:nvPr/>
            </p:nvCxnSpPr>
            <p:spPr>
              <a:xfrm rot="16200000" flipV="1">
                <a:off x="3563887" y="6309320"/>
                <a:ext cx="144016" cy="0"/>
              </a:xfrm>
              <a:prstGeom prst="line">
                <a:avLst/>
              </a:prstGeom>
              <a:ln w="127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接點 30"/>
              <p:cNvCxnSpPr/>
              <p:nvPr/>
            </p:nvCxnSpPr>
            <p:spPr>
              <a:xfrm rot="16200000" flipV="1">
                <a:off x="3851919" y="6309320"/>
                <a:ext cx="144016" cy="0"/>
              </a:xfrm>
              <a:prstGeom prst="line">
                <a:avLst/>
              </a:prstGeom>
              <a:ln w="127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接點 31"/>
              <p:cNvCxnSpPr/>
              <p:nvPr/>
            </p:nvCxnSpPr>
            <p:spPr>
              <a:xfrm rot="16200000" flipV="1">
                <a:off x="4139952" y="6309320"/>
                <a:ext cx="144016" cy="0"/>
              </a:xfrm>
              <a:prstGeom prst="line">
                <a:avLst/>
              </a:prstGeom>
              <a:ln w="127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接點 32"/>
              <p:cNvCxnSpPr/>
              <p:nvPr/>
            </p:nvCxnSpPr>
            <p:spPr>
              <a:xfrm rot="16200000" flipV="1">
                <a:off x="4427984" y="6309320"/>
                <a:ext cx="144016" cy="0"/>
              </a:xfrm>
              <a:prstGeom prst="line">
                <a:avLst/>
              </a:prstGeom>
              <a:ln w="127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接點 33"/>
              <p:cNvCxnSpPr/>
              <p:nvPr/>
            </p:nvCxnSpPr>
            <p:spPr>
              <a:xfrm rot="16200000" flipV="1">
                <a:off x="4644008" y="6309321"/>
                <a:ext cx="144016" cy="0"/>
              </a:xfrm>
              <a:prstGeom prst="line">
                <a:avLst/>
              </a:prstGeom>
              <a:ln w="127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接點 34"/>
              <p:cNvCxnSpPr/>
              <p:nvPr/>
            </p:nvCxnSpPr>
            <p:spPr>
              <a:xfrm rot="16200000" flipV="1">
                <a:off x="2987823" y="6309320"/>
                <a:ext cx="144016" cy="0"/>
              </a:xfrm>
              <a:prstGeom prst="line">
                <a:avLst/>
              </a:prstGeom>
              <a:ln w="127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接點 35"/>
              <p:cNvCxnSpPr/>
              <p:nvPr/>
            </p:nvCxnSpPr>
            <p:spPr>
              <a:xfrm rot="16200000" flipV="1">
                <a:off x="4932040" y="6309321"/>
                <a:ext cx="144016" cy="0"/>
              </a:xfrm>
              <a:prstGeom prst="line">
                <a:avLst/>
              </a:prstGeom>
              <a:ln w="127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接點 36"/>
              <p:cNvCxnSpPr/>
              <p:nvPr/>
            </p:nvCxnSpPr>
            <p:spPr>
              <a:xfrm rot="16200000" flipV="1">
                <a:off x="5220072" y="6309321"/>
                <a:ext cx="144016" cy="0"/>
              </a:xfrm>
              <a:prstGeom prst="line">
                <a:avLst/>
              </a:prstGeom>
              <a:ln w="127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接點 37"/>
              <p:cNvCxnSpPr/>
              <p:nvPr/>
            </p:nvCxnSpPr>
            <p:spPr>
              <a:xfrm rot="16200000" flipV="1">
                <a:off x="5508104" y="6309321"/>
                <a:ext cx="144016" cy="0"/>
              </a:xfrm>
              <a:prstGeom prst="line">
                <a:avLst/>
              </a:prstGeom>
              <a:ln w="127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接點 38"/>
              <p:cNvCxnSpPr/>
              <p:nvPr/>
            </p:nvCxnSpPr>
            <p:spPr>
              <a:xfrm rot="16200000" flipV="1">
                <a:off x="5796136" y="6309320"/>
                <a:ext cx="144016" cy="0"/>
              </a:xfrm>
              <a:prstGeom prst="line">
                <a:avLst/>
              </a:prstGeom>
              <a:ln w="127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文字方塊 39"/>
              <p:cNvSpPr txBox="1"/>
              <p:nvPr/>
            </p:nvSpPr>
            <p:spPr>
              <a:xfrm>
                <a:off x="2124889" y="4293096"/>
                <a:ext cx="430887" cy="1358705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TW" altLang="en-US" sz="1600" dirty="0" smtClean="0">
                    <a:solidFill>
                      <a:schemeClr val="accent4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平均到達率</a:t>
                </a:r>
                <a:r>
                  <a:rPr lang="en-US" altLang="zh-TW" sz="1600" dirty="0" smtClean="0">
                    <a:solidFill>
                      <a:schemeClr val="accent4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(</a:t>
                </a:r>
                <a:r>
                  <a:rPr lang="el-GR" altLang="zh-TW" sz="1600" dirty="0" smtClean="0">
                    <a:solidFill>
                      <a:schemeClr val="accent4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λ</a:t>
                </a:r>
                <a:r>
                  <a:rPr lang="en-US" altLang="zh-TW" sz="1600" dirty="0" smtClean="0">
                    <a:solidFill>
                      <a:schemeClr val="accent4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)</a:t>
                </a:r>
                <a:endParaRPr lang="zh-TW" altLang="en-US" sz="1600" dirty="0">
                  <a:solidFill>
                    <a:schemeClr val="accent4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41" name="文字方塊 40"/>
              <p:cNvSpPr txBox="1"/>
              <p:nvPr/>
            </p:nvSpPr>
            <p:spPr>
              <a:xfrm>
                <a:off x="3695577" y="6474822"/>
                <a:ext cx="1468672" cy="338554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zh-TW" altLang="en-US" sz="1600" dirty="0" smtClean="0">
                    <a:solidFill>
                      <a:schemeClr val="accent4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平均服務率</a:t>
                </a:r>
                <a:r>
                  <a:rPr lang="en-US" altLang="zh-TW" sz="1600" dirty="0" smtClean="0">
                    <a:solidFill>
                      <a:schemeClr val="accent4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(</a:t>
                </a:r>
                <a:r>
                  <a:rPr lang="el-GR" altLang="zh-TW" sz="1600" dirty="0" smtClean="0">
                    <a:solidFill>
                      <a:schemeClr val="accent4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μ</a:t>
                </a:r>
                <a:r>
                  <a:rPr lang="en-US" altLang="zh-TW" sz="1600" dirty="0" smtClean="0">
                    <a:solidFill>
                      <a:schemeClr val="accent4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)</a:t>
                </a:r>
                <a:endParaRPr lang="zh-TW" altLang="en-US" sz="1600" dirty="0">
                  <a:solidFill>
                    <a:schemeClr val="accent4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43" name="文字方塊 42"/>
              <p:cNvSpPr txBox="1"/>
              <p:nvPr/>
            </p:nvSpPr>
            <p:spPr>
              <a:xfrm>
                <a:off x="6084168" y="4221088"/>
                <a:ext cx="8771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altLang="zh-TW" sz="1600" dirty="0" smtClean="0">
                    <a:solidFill>
                      <a:schemeClr val="accent4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Ρ</a:t>
                </a:r>
                <a:r>
                  <a:rPr lang="en-US" altLang="zh-TW" sz="1600" dirty="0" smtClean="0">
                    <a:solidFill>
                      <a:schemeClr val="accent4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=70%</a:t>
                </a:r>
                <a:endParaRPr lang="zh-TW" altLang="en-US" sz="1600" dirty="0">
                  <a:solidFill>
                    <a:schemeClr val="accent4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44" name="文字方塊 43"/>
              <p:cNvSpPr txBox="1"/>
              <p:nvPr/>
            </p:nvSpPr>
            <p:spPr>
              <a:xfrm>
                <a:off x="6084168" y="3429000"/>
                <a:ext cx="9957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altLang="zh-TW" sz="1600" dirty="0" smtClean="0">
                    <a:solidFill>
                      <a:schemeClr val="accent4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Ρ</a:t>
                </a:r>
                <a:r>
                  <a:rPr lang="en-US" altLang="zh-TW" sz="1600" dirty="0" smtClean="0">
                    <a:solidFill>
                      <a:schemeClr val="accent4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=100%</a:t>
                </a:r>
                <a:endParaRPr lang="zh-TW" altLang="en-US" sz="1600" dirty="0">
                  <a:solidFill>
                    <a:schemeClr val="accent4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cxnSp>
          <p:nvCxnSpPr>
            <p:cNvPr id="8" name="直線接點 7"/>
            <p:cNvCxnSpPr/>
            <p:nvPr/>
          </p:nvCxnSpPr>
          <p:spPr>
            <a:xfrm flipV="1">
              <a:off x="1043608" y="3573016"/>
              <a:ext cx="3312368" cy="28803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1" uiExpand="1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  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規劃服務業的產能水準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(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服務利用率與服務品質的關係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最佳產能利用率之情境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需求不確定性與風險較高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不直接接觸顧客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擁擠的服務環境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舒適的服務環境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467544" y="836712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                  結論</a:t>
            </a:r>
            <a:endParaRPr lang="en-US" altLang="zh-TW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策略產能規劃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>
              <a:buNone/>
            </a:pP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使組織的資源能力滿足長程需求預測的投資決策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擴充產能之考量因素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>
              <a:buNone/>
            </a:pP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規模經濟帶來的影響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改變設施焦點和平行的影響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設備及人力的彈性程度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產能變動對服務品質的影響</a:t>
            </a:r>
            <a:endParaRPr lang="zh-TW" altLang="en-US" sz="28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467544" y="836712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                  產能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467544" y="836712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表5-1"/>
          <p:cNvPicPr>
            <a:picLocks noChangeAspect="1" noChangeArrowheads="1"/>
          </p:cNvPicPr>
          <p:nvPr/>
        </p:nvPicPr>
        <p:blipFill>
          <a:blip r:embed="rId7" cstate="print"/>
          <a:srcRect t="15510"/>
          <a:stretch>
            <a:fillRect/>
          </a:stretch>
        </p:blipFill>
        <p:spPr bwMode="auto">
          <a:xfrm>
            <a:off x="323528" y="2708920"/>
            <a:ext cx="8533419" cy="4025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193ED6-620B-4FED-8B84-C5B084A31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187D17-D528-4C9B-8E81-A4CB0CBC1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altLang="zh-TW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endParaRPr lang="en-US" altLang="zh-TW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endParaRPr lang="zh-TW" altLang="en-US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76960" y="1373867"/>
            <a:ext cx="75900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800" b="1" spc="-15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Thanks  for  your  listening.</a:t>
            </a:r>
            <a:endParaRPr lang="zh-TW" altLang="en-US" sz="4800" b="1" spc="-15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FF99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 descr="http://pic1a.nipic.com/2008-10-29/2008102933029243_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2564904"/>
            <a:ext cx="5172598" cy="4004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              產能規劃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決定所需之資本密集資源的總體產能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水準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不符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需求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=&gt;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客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源流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失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0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超過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實際需求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=&gt;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降價刺激需求、減少人力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..</a:t>
            </a:r>
            <a:endParaRPr lang="zh-TW" altLang="en-US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sz="28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467544" y="836712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193ED6-620B-4FED-8B84-C5B084A31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187D17-D528-4C9B-8E81-A4CB0CBC1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              產能規劃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產能規劃之基本問題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需要何種產能?</a:t>
            </a:r>
          </a:p>
          <a:p>
            <a:pPr lvl="1"/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須要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多大的產能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何時需要該產能?</a:t>
            </a:r>
            <a:endParaRPr lang="en-US" altLang="zh-TW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467544" y="836712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193ED6-620B-4FED-8B84-C5B084A31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187D17-D528-4C9B-8E81-A4CB0CBC1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         產能規劃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長期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產能規劃之基本問題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需要何種產能?</a:t>
            </a:r>
          </a:p>
          <a:p>
            <a:pPr lvl="1"/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須要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多大的產能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何時需要該產能?</a:t>
            </a:r>
            <a:endParaRPr lang="en-US" altLang="zh-TW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467544" y="836712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193ED6-620B-4FED-8B84-C5B084A31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187D17-D528-4C9B-8E81-A4CB0CBC1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         產能規劃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期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時間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半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年至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個月的時間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0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雇員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人數的變化（招聘或解雇）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新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工具的增加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小型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設備購買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endParaRPr lang="en-US" altLang="zh-TW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467544" y="836712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193ED6-620B-4FED-8B84-C5B084A31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187D17-D528-4C9B-8E81-A4CB0CBC1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         產能規劃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短期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000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時間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小於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一個月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0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每天或每周的生產調度情況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0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 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超時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工作、人員調動或替代性生產程式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規劃</a:t>
            </a:r>
            <a:endParaRPr lang="zh-TW" altLang="en-US" sz="28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467544" y="836712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193ED6-620B-4FED-8B84-C5B084A31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187D17-D528-4C9B-8E81-A4CB0CBC1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922F9-06D3-437E-96F4-7D309CE8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BB304-D822-40B5-A3E7-0679848C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1832</Words>
  <Application>Microsoft Office PowerPoint</Application>
  <PresentationFormat>如螢幕大小 (4:3)</PresentationFormat>
  <Paragraphs>530</Paragraphs>
  <Slides>40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40</vt:i4>
      </vt:variant>
    </vt:vector>
  </HeadingPairs>
  <TitlesOfParts>
    <vt:vector size="43" baseType="lpstr">
      <vt:lpstr>Office 佈景主題</vt:lpstr>
      <vt:lpstr>VISIO</vt:lpstr>
      <vt:lpstr>文件</vt:lpstr>
      <vt:lpstr>Chapter3  策略產能管理               第三組 M014011019 李昭儀                                 M014011025 呂育慈                                 M014011000 李家妤</vt:lpstr>
      <vt:lpstr>AGANDA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</vt:vector>
  </TitlesOfParts>
  <Company>C.M.T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Chapter3 策略產能管理</dc:title>
  <dc:creator>leechaoyi</dc:creator>
  <cp:lastModifiedBy>leechaoyi</cp:lastModifiedBy>
  <cp:revision>49</cp:revision>
  <dcterms:created xsi:type="dcterms:W3CDTF">2013-03-02T13:06:12Z</dcterms:created>
  <dcterms:modified xsi:type="dcterms:W3CDTF">2013-03-03T14:51:01Z</dcterms:modified>
</cp:coreProperties>
</file>